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sldIdLst>
    <p:sldId id="266" r:id="rId3"/>
    <p:sldId id="267" r:id="rId4"/>
    <p:sldId id="268" r:id="rId5"/>
    <p:sldId id="269" r:id="rId6"/>
    <p:sldId id="272" r:id="rId7"/>
    <p:sldId id="273" r:id="rId8"/>
    <p:sldId id="271" r:id="rId9"/>
    <p:sldId id="274" r:id="rId10"/>
    <p:sldId id="270" r:id="rId11"/>
    <p:sldId id="264" r:id="rId12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1" userDrawn="1">
          <p15:clr>
            <a:srgbClr val="A4A3A4"/>
          </p15:clr>
        </p15:guide>
        <p15:guide id="2" pos="388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3" d="100"/>
          <a:sy n="93" d="100"/>
        </p:scale>
        <p:origin x="736" y="68"/>
      </p:cViewPr>
      <p:guideLst>
        <p:guide orient="horz" pos="2141"/>
        <p:guide pos="388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gs" Target="tags/tag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3" Type="http://schemas.openxmlformats.org/officeDocument/2006/relationships/tags" Target="../tags/tag74.xml"/><Relationship Id="rId7" Type="http://schemas.openxmlformats.org/officeDocument/2006/relationships/tags" Target="../tags/tag78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10" Type="http://schemas.openxmlformats.org/officeDocument/2006/relationships/image" Target="../media/image2.png"/><Relationship Id="rId4" Type="http://schemas.openxmlformats.org/officeDocument/2006/relationships/tags" Target="../tags/tag75.xml"/><Relationship Id="rId9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13" Type="http://schemas.openxmlformats.org/officeDocument/2006/relationships/tags" Target="../tags/tag97.xml"/><Relationship Id="rId18" Type="http://schemas.openxmlformats.org/officeDocument/2006/relationships/image" Target="../media/image3.png"/><Relationship Id="rId3" Type="http://schemas.openxmlformats.org/officeDocument/2006/relationships/tags" Target="../tags/tag87.xml"/><Relationship Id="rId7" Type="http://schemas.openxmlformats.org/officeDocument/2006/relationships/tags" Target="../tags/tag91.xml"/><Relationship Id="rId12" Type="http://schemas.openxmlformats.org/officeDocument/2006/relationships/tags" Target="../tags/tag96.xml"/><Relationship Id="rId17" Type="http://schemas.openxmlformats.org/officeDocument/2006/relationships/slideMaster" Target="../slideMasters/slideMaster2.xml"/><Relationship Id="rId2" Type="http://schemas.openxmlformats.org/officeDocument/2006/relationships/tags" Target="../tags/tag86.xml"/><Relationship Id="rId16" Type="http://schemas.openxmlformats.org/officeDocument/2006/relationships/tags" Target="../tags/tag100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tags" Target="../tags/tag95.xml"/><Relationship Id="rId5" Type="http://schemas.openxmlformats.org/officeDocument/2006/relationships/tags" Target="../tags/tag89.xml"/><Relationship Id="rId15" Type="http://schemas.openxmlformats.org/officeDocument/2006/relationships/tags" Target="../tags/tag99.xml"/><Relationship Id="rId10" Type="http://schemas.openxmlformats.org/officeDocument/2006/relationships/tags" Target="../tags/tag94.xml"/><Relationship Id="rId4" Type="http://schemas.openxmlformats.org/officeDocument/2006/relationships/tags" Target="../tags/tag88.xml"/><Relationship Id="rId9" Type="http://schemas.openxmlformats.org/officeDocument/2006/relationships/tags" Target="../tags/tag93.xml"/><Relationship Id="rId14" Type="http://schemas.openxmlformats.org/officeDocument/2006/relationships/tags" Target="../tags/tag98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13" Type="http://schemas.openxmlformats.org/officeDocument/2006/relationships/tags" Target="../tags/tag113.xml"/><Relationship Id="rId18" Type="http://schemas.openxmlformats.org/officeDocument/2006/relationships/slideMaster" Target="../slideMasters/slideMaster2.xml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12" Type="http://schemas.openxmlformats.org/officeDocument/2006/relationships/tags" Target="../tags/tag112.xml"/><Relationship Id="rId17" Type="http://schemas.openxmlformats.org/officeDocument/2006/relationships/tags" Target="../tags/tag117.xml"/><Relationship Id="rId2" Type="http://schemas.openxmlformats.org/officeDocument/2006/relationships/tags" Target="../tags/tag102.xml"/><Relationship Id="rId16" Type="http://schemas.openxmlformats.org/officeDocument/2006/relationships/tags" Target="../tags/tag116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tags" Target="../tags/tag111.xml"/><Relationship Id="rId5" Type="http://schemas.openxmlformats.org/officeDocument/2006/relationships/tags" Target="../tags/tag105.xml"/><Relationship Id="rId15" Type="http://schemas.openxmlformats.org/officeDocument/2006/relationships/tags" Target="../tags/tag115.xml"/><Relationship Id="rId10" Type="http://schemas.openxmlformats.org/officeDocument/2006/relationships/tags" Target="../tags/tag110.xml"/><Relationship Id="rId19" Type="http://schemas.openxmlformats.org/officeDocument/2006/relationships/image" Target="../media/image4.png"/><Relationship Id="rId4" Type="http://schemas.openxmlformats.org/officeDocument/2006/relationships/tags" Target="../tags/tag104.xml"/><Relationship Id="rId9" Type="http://schemas.openxmlformats.org/officeDocument/2006/relationships/tags" Target="../tags/tag109.xml"/><Relationship Id="rId14" Type="http://schemas.openxmlformats.org/officeDocument/2006/relationships/tags" Target="../tags/tag11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120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31.xml"/><Relationship Id="rId3" Type="http://schemas.openxmlformats.org/officeDocument/2006/relationships/tags" Target="../tags/tag126.xml"/><Relationship Id="rId7" Type="http://schemas.openxmlformats.org/officeDocument/2006/relationships/tags" Target="../tags/tag130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5" Type="http://schemas.openxmlformats.org/officeDocument/2006/relationships/tags" Target="../tags/tag128.xml"/><Relationship Id="rId4" Type="http://schemas.openxmlformats.org/officeDocument/2006/relationships/tags" Target="../tags/tag127.xml"/><Relationship Id="rId9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3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4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4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47.xml"/><Relationship Id="rId4" Type="http://schemas.openxmlformats.org/officeDocument/2006/relationships/tags" Target="../tags/tag146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55.xml"/><Relationship Id="rId3" Type="http://schemas.openxmlformats.org/officeDocument/2006/relationships/tags" Target="../tags/tag150.xml"/><Relationship Id="rId7" Type="http://schemas.openxmlformats.org/officeDocument/2006/relationships/tags" Target="../tags/tag154.xml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10" Type="http://schemas.openxmlformats.org/officeDocument/2006/relationships/image" Target="../media/image2.png"/><Relationship Id="rId4" Type="http://schemas.openxmlformats.org/officeDocument/2006/relationships/tags" Target="../tags/tag151.xml"/><Relationship Id="rId9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‹Nr.›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‹Nr.›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‹Nr.›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: 圆角 3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pic>
        <p:nvPicPr>
          <p:cNvPr id="7" name="图片 6" descr="黑暗中的蓝色星球&#10;&#10;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10" cstate="email"/>
          <a:srcRect b="-63"/>
          <a:stretch>
            <a:fillRect/>
          </a:stretch>
        </p:blipFill>
        <p:spPr>
          <a:xfrm>
            <a:off x="0" y="0"/>
            <a:ext cx="12192000" cy="6507161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pic>
        <p:nvPicPr>
          <p:cNvPr id="3" name="图片 2" descr="黑暗中的蓝色星球&#10;&#10;描述已自动生成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10" cstate="email">
            <a:alphaModFix amt="3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b="-63"/>
          <a:stretch>
            <a:fillRect/>
          </a:stretch>
        </p:blipFill>
        <p:spPr>
          <a:xfrm>
            <a:off x="0" y="0"/>
            <a:ext cx="12192000" cy="6507161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 userDrawn="1">
            <p:ph type="ctrTitle"/>
            <p:custDataLst>
              <p:tags r:id="rId4"/>
            </p:custDataLst>
          </p:nvPr>
        </p:nvSpPr>
        <p:spPr>
          <a:xfrm>
            <a:off x="1398270" y="1473200"/>
            <a:ext cx="9395460" cy="2696845"/>
          </a:xfrm>
        </p:spPr>
        <p:txBody>
          <a:bodyPr wrap="square" anchor="b" anchorCtr="0">
            <a:normAutofit/>
          </a:bodyPr>
          <a:lstStyle>
            <a:lvl1pPr algn="ctr">
              <a:lnSpc>
                <a:spcPct val="100000"/>
              </a:lnSpc>
              <a:defRPr sz="6000">
                <a:gradFill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‹Nr.›</a:t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7" hasCustomPrompt="1"/>
            <p:custDataLst>
              <p:tags r:id="rId8"/>
            </p:custDataLst>
          </p:nvPr>
        </p:nvSpPr>
        <p:spPr>
          <a:xfrm>
            <a:off x="5120323" y="4779645"/>
            <a:ext cx="1951355" cy="490855"/>
          </a:xfrm>
          <a:custGeom>
            <a:avLst/>
            <a:gdLst>
              <a:gd name="connsiteX0" fmla="*/ 67964 w 1757680"/>
              <a:gd name="connsiteY0" fmla="*/ 0 h 490855"/>
              <a:gd name="connsiteX1" fmla="*/ 1585449 w 1757680"/>
              <a:gd name="connsiteY1" fmla="*/ 0 h 490855"/>
              <a:gd name="connsiteX2" fmla="*/ 1757680 w 1757680"/>
              <a:gd name="connsiteY2" fmla="*/ 172231 h 490855"/>
              <a:gd name="connsiteX3" fmla="*/ 1757680 w 1757680"/>
              <a:gd name="connsiteY3" fmla="*/ 422891 h 490855"/>
              <a:gd name="connsiteX4" fmla="*/ 1689716 w 1757680"/>
              <a:gd name="connsiteY4" fmla="*/ 490855 h 490855"/>
              <a:gd name="connsiteX5" fmla="*/ 172231 w 1757680"/>
              <a:gd name="connsiteY5" fmla="*/ 490855 h 490855"/>
              <a:gd name="connsiteX6" fmla="*/ 0 w 1757680"/>
              <a:gd name="connsiteY6" fmla="*/ 318624 h 490855"/>
              <a:gd name="connsiteX7" fmla="*/ 0 w 1757680"/>
              <a:gd name="connsiteY7" fmla="*/ 67964 h 49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57680" h="490855">
                <a:moveTo>
                  <a:pt x="67964" y="0"/>
                </a:moveTo>
                <a:lnTo>
                  <a:pt x="1585449" y="0"/>
                </a:lnTo>
                <a:lnTo>
                  <a:pt x="1757680" y="172231"/>
                </a:lnTo>
                <a:lnTo>
                  <a:pt x="1757680" y="422891"/>
                </a:lnTo>
                <a:lnTo>
                  <a:pt x="1689716" y="490855"/>
                </a:lnTo>
                <a:lnTo>
                  <a:pt x="172231" y="490855"/>
                </a:lnTo>
                <a:lnTo>
                  <a:pt x="0" y="318624"/>
                </a:lnTo>
                <a:lnTo>
                  <a:pt x="0" y="67964"/>
                </a:lnTo>
                <a:close/>
              </a:path>
            </a:pathLst>
          </a:custGeom>
          <a:solidFill>
            <a:srgbClr val="000203"/>
          </a:solidFill>
          <a:ln w="12700">
            <a:solidFill>
              <a:schemeClr val="accent1"/>
            </a:solidFill>
          </a:ln>
          <a:effectLst>
            <a:innerShdw blurRad="165100">
              <a:schemeClr val="accent1">
                <a:lumMod val="60000"/>
                <a:lumOff val="40000"/>
                <a:alpha val="60000"/>
              </a:schemeClr>
            </a:innerShdw>
          </a:effectLst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pic>
        <p:nvPicPr>
          <p:cNvPr id="4" name="图片 3" descr="图片包含 游戏机, 灯光, 星星&#10;&#10;AI 生成的内容可能不正确。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0" y="0"/>
            <a:ext cx="9725025" cy="6858000"/>
          </a:xfrm>
          <a:prstGeom prst="rect">
            <a:avLst/>
          </a:prstGeom>
        </p:spPr>
      </p:pic>
      <p:pic>
        <p:nvPicPr>
          <p:cNvPr id="14" name="图片 13" descr="图片包含 游戏机, 灯光, 星星&#10;&#10;AI 生成的内容可能不正确。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8">
            <a:alphaModFix amt="3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9725025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63638" y="689025"/>
            <a:ext cx="2880000" cy="1081088"/>
          </a:xfrm>
        </p:spPr>
        <p:txBody>
          <a:bodyPr wrap="square" anchor="b">
            <a:normAutofit/>
          </a:bodyPr>
          <a:lstStyle>
            <a:lvl1pPr>
              <a:defRPr sz="6600">
                <a:gradFill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zh-CN" altLang="en-US" dirty="0"/>
              <a:t>标题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‹Nr.›</a:t>
            </a:fld>
            <a:endParaRPr lang="zh-CN" altLang="en-US"/>
          </a:p>
        </p:txBody>
      </p:sp>
      <p:sp>
        <p:nvSpPr>
          <p:cNvPr id="16" name="任意多边形: 形状 15"/>
          <p:cNvSpPr/>
          <p:nvPr>
            <p:custDataLst>
              <p:tags r:id="rId8"/>
            </p:custDataLst>
          </p:nvPr>
        </p:nvSpPr>
        <p:spPr>
          <a:xfrm>
            <a:off x="1733155" y="4566599"/>
            <a:ext cx="5911606" cy="1592178"/>
          </a:xfrm>
          <a:custGeom>
            <a:avLst/>
            <a:gdLst>
              <a:gd name="connsiteX0" fmla="*/ 192500 w 9232232"/>
              <a:gd name="connsiteY0" fmla="*/ 0 h 2486525"/>
              <a:gd name="connsiteX1" fmla="*/ 8371971 w 9232232"/>
              <a:gd name="connsiteY1" fmla="*/ 0 h 2486525"/>
              <a:gd name="connsiteX2" fmla="*/ 8536563 w 9232232"/>
              <a:gd name="connsiteY2" fmla="*/ 164592 h 2486525"/>
              <a:gd name="connsiteX3" fmla="*/ 8861683 w 9232232"/>
              <a:gd name="connsiteY3" fmla="*/ 164592 h 2486525"/>
              <a:gd name="connsiteX4" fmla="*/ 9232232 w 9232232"/>
              <a:gd name="connsiteY4" fmla="*/ 535141 h 2486525"/>
              <a:gd name="connsiteX5" fmla="*/ 9232232 w 9232232"/>
              <a:gd name="connsiteY5" fmla="*/ 1357299 h 2486525"/>
              <a:gd name="connsiteX6" fmla="*/ 9232232 w 9232232"/>
              <a:gd name="connsiteY6" fmla="*/ 1543785 h 2486525"/>
              <a:gd name="connsiteX7" fmla="*/ 9232232 w 9232232"/>
              <a:gd name="connsiteY7" fmla="*/ 2365943 h 2486525"/>
              <a:gd name="connsiteX8" fmla="*/ 9111650 w 9232232"/>
              <a:gd name="connsiteY8" fmla="*/ 2486525 h 2486525"/>
              <a:gd name="connsiteX9" fmla="*/ 3988045 w 9232232"/>
              <a:gd name="connsiteY9" fmla="*/ 2486525 h 2486525"/>
              <a:gd name="connsiteX10" fmla="*/ 3895804 w 9232232"/>
              <a:gd name="connsiteY10" fmla="*/ 2394284 h 2486525"/>
              <a:gd name="connsiteX11" fmla="*/ 591556 w 9232232"/>
              <a:gd name="connsiteY11" fmla="*/ 2394284 h 2486525"/>
              <a:gd name="connsiteX12" fmla="*/ 0 w 9232232"/>
              <a:gd name="connsiteY12" fmla="*/ 1802728 h 2486525"/>
              <a:gd name="connsiteX13" fmla="*/ 0 w 9232232"/>
              <a:gd name="connsiteY13" fmla="*/ 192500 h 248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232232" h="2486525">
                <a:moveTo>
                  <a:pt x="192500" y="0"/>
                </a:moveTo>
                <a:lnTo>
                  <a:pt x="8371971" y="0"/>
                </a:lnTo>
                <a:lnTo>
                  <a:pt x="8536563" y="164592"/>
                </a:lnTo>
                <a:lnTo>
                  <a:pt x="8861683" y="164592"/>
                </a:lnTo>
                <a:lnTo>
                  <a:pt x="9232232" y="535141"/>
                </a:lnTo>
                <a:lnTo>
                  <a:pt x="9232232" y="1357299"/>
                </a:lnTo>
                <a:lnTo>
                  <a:pt x="9232232" y="1543785"/>
                </a:lnTo>
                <a:lnTo>
                  <a:pt x="9232232" y="2365943"/>
                </a:lnTo>
                <a:lnTo>
                  <a:pt x="9111650" y="2486525"/>
                </a:lnTo>
                <a:lnTo>
                  <a:pt x="3988045" y="2486525"/>
                </a:lnTo>
                <a:lnTo>
                  <a:pt x="3895804" y="2394284"/>
                </a:lnTo>
                <a:lnTo>
                  <a:pt x="591556" y="2394284"/>
                </a:lnTo>
                <a:lnTo>
                  <a:pt x="0" y="1802728"/>
                </a:lnTo>
                <a:lnTo>
                  <a:pt x="0" y="1925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55" name="任意多边形: 形状 54"/>
          <p:cNvSpPr/>
          <p:nvPr>
            <p:custDataLst>
              <p:tags r:id="rId9"/>
            </p:custDataLst>
          </p:nvPr>
        </p:nvSpPr>
        <p:spPr>
          <a:xfrm>
            <a:off x="7681253" y="6080264"/>
            <a:ext cx="1678552" cy="86135"/>
          </a:xfrm>
          <a:custGeom>
            <a:avLst/>
            <a:gdLst>
              <a:gd name="connsiteX0" fmla="*/ 1529768 w 1678552"/>
              <a:gd name="connsiteY0" fmla="*/ 0 h 86135"/>
              <a:gd name="connsiteX1" fmla="*/ 1678552 w 1678552"/>
              <a:gd name="connsiteY1" fmla="*/ 0 h 86135"/>
              <a:gd name="connsiteX2" fmla="*/ 1599829 w 1678552"/>
              <a:gd name="connsiteY2" fmla="*/ 86135 h 86135"/>
              <a:gd name="connsiteX3" fmla="*/ 1451045 w 1678552"/>
              <a:gd name="connsiteY3" fmla="*/ 86135 h 86135"/>
              <a:gd name="connsiteX4" fmla="*/ 1287928 w 1678552"/>
              <a:gd name="connsiteY4" fmla="*/ 0 h 86135"/>
              <a:gd name="connsiteX5" fmla="*/ 1436712 w 1678552"/>
              <a:gd name="connsiteY5" fmla="*/ 0 h 86135"/>
              <a:gd name="connsiteX6" fmla="*/ 1357989 w 1678552"/>
              <a:gd name="connsiteY6" fmla="*/ 86135 h 86135"/>
              <a:gd name="connsiteX7" fmla="*/ 1209205 w 1678552"/>
              <a:gd name="connsiteY7" fmla="*/ 86135 h 86135"/>
              <a:gd name="connsiteX8" fmla="*/ 1046087 w 1678552"/>
              <a:gd name="connsiteY8" fmla="*/ 0 h 86135"/>
              <a:gd name="connsiteX9" fmla="*/ 1194871 w 1678552"/>
              <a:gd name="connsiteY9" fmla="*/ 0 h 86135"/>
              <a:gd name="connsiteX10" fmla="*/ 1116148 w 1678552"/>
              <a:gd name="connsiteY10" fmla="*/ 86135 h 86135"/>
              <a:gd name="connsiteX11" fmla="*/ 967364 w 1678552"/>
              <a:gd name="connsiteY11" fmla="*/ 86135 h 86135"/>
              <a:gd name="connsiteX12" fmla="*/ 804246 w 1678552"/>
              <a:gd name="connsiteY12" fmla="*/ 0 h 86135"/>
              <a:gd name="connsiteX13" fmla="*/ 953030 w 1678552"/>
              <a:gd name="connsiteY13" fmla="*/ 0 h 86135"/>
              <a:gd name="connsiteX14" fmla="*/ 874307 w 1678552"/>
              <a:gd name="connsiteY14" fmla="*/ 86135 h 86135"/>
              <a:gd name="connsiteX15" fmla="*/ 725523 w 1678552"/>
              <a:gd name="connsiteY15" fmla="*/ 86135 h 86135"/>
              <a:gd name="connsiteX16" fmla="*/ 562405 w 1678552"/>
              <a:gd name="connsiteY16" fmla="*/ 0 h 86135"/>
              <a:gd name="connsiteX17" fmla="*/ 711189 w 1678552"/>
              <a:gd name="connsiteY17" fmla="*/ 0 h 86135"/>
              <a:gd name="connsiteX18" fmla="*/ 632466 w 1678552"/>
              <a:gd name="connsiteY18" fmla="*/ 86135 h 86135"/>
              <a:gd name="connsiteX19" fmla="*/ 483682 w 1678552"/>
              <a:gd name="connsiteY19" fmla="*/ 86135 h 86135"/>
              <a:gd name="connsiteX20" fmla="*/ 320564 w 1678552"/>
              <a:gd name="connsiteY20" fmla="*/ 0 h 86135"/>
              <a:gd name="connsiteX21" fmla="*/ 469348 w 1678552"/>
              <a:gd name="connsiteY21" fmla="*/ 0 h 86135"/>
              <a:gd name="connsiteX22" fmla="*/ 390625 w 1678552"/>
              <a:gd name="connsiteY22" fmla="*/ 86135 h 86135"/>
              <a:gd name="connsiteX23" fmla="*/ 241841 w 1678552"/>
              <a:gd name="connsiteY23" fmla="*/ 86135 h 86135"/>
              <a:gd name="connsiteX24" fmla="*/ 78723 w 1678552"/>
              <a:gd name="connsiteY24" fmla="*/ 0 h 86135"/>
              <a:gd name="connsiteX25" fmla="*/ 227507 w 1678552"/>
              <a:gd name="connsiteY25" fmla="*/ 0 h 86135"/>
              <a:gd name="connsiteX26" fmla="*/ 148784 w 1678552"/>
              <a:gd name="connsiteY26" fmla="*/ 86135 h 86135"/>
              <a:gd name="connsiteX27" fmla="*/ 0 w 1678552"/>
              <a:gd name="connsiteY27" fmla="*/ 86135 h 8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678552" h="86135">
                <a:moveTo>
                  <a:pt x="1529768" y="0"/>
                </a:moveTo>
                <a:lnTo>
                  <a:pt x="1678552" y="0"/>
                </a:lnTo>
                <a:lnTo>
                  <a:pt x="1599829" y="86135"/>
                </a:lnTo>
                <a:lnTo>
                  <a:pt x="1451045" y="86135"/>
                </a:lnTo>
                <a:close/>
                <a:moveTo>
                  <a:pt x="1287928" y="0"/>
                </a:moveTo>
                <a:lnTo>
                  <a:pt x="1436712" y="0"/>
                </a:lnTo>
                <a:lnTo>
                  <a:pt x="1357989" y="86135"/>
                </a:lnTo>
                <a:lnTo>
                  <a:pt x="1209205" y="86135"/>
                </a:lnTo>
                <a:close/>
                <a:moveTo>
                  <a:pt x="1046087" y="0"/>
                </a:moveTo>
                <a:lnTo>
                  <a:pt x="1194871" y="0"/>
                </a:lnTo>
                <a:lnTo>
                  <a:pt x="1116148" y="86135"/>
                </a:lnTo>
                <a:lnTo>
                  <a:pt x="967364" y="86135"/>
                </a:lnTo>
                <a:close/>
                <a:moveTo>
                  <a:pt x="804246" y="0"/>
                </a:moveTo>
                <a:lnTo>
                  <a:pt x="953030" y="0"/>
                </a:lnTo>
                <a:lnTo>
                  <a:pt x="874307" y="86135"/>
                </a:lnTo>
                <a:lnTo>
                  <a:pt x="725523" y="86135"/>
                </a:lnTo>
                <a:close/>
                <a:moveTo>
                  <a:pt x="562405" y="0"/>
                </a:moveTo>
                <a:lnTo>
                  <a:pt x="711189" y="0"/>
                </a:lnTo>
                <a:lnTo>
                  <a:pt x="632466" y="86135"/>
                </a:lnTo>
                <a:lnTo>
                  <a:pt x="483682" y="86135"/>
                </a:lnTo>
                <a:close/>
                <a:moveTo>
                  <a:pt x="320564" y="0"/>
                </a:moveTo>
                <a:lnTo>
                  <a:pt x="469348" y="0"/>
                </a:lnTo>
                <a:lnTo>
                  <a:pt x="390625" y="86135"/>
                </a:lnTo>
                <a:lnTo>
                  <a:pt x="241841" y="86135"/>
                </a:lnTo>
                <a:close/>
                <a:moveTo>
                  <a:pt x="78723" y="0"/>
                </a:moveTo>
                <a:lnTo>
                  <a:pt x="227507" y="0"/>
                </a:lnTo>
                <a:lnTo>
                  <a:pt x="148784" y="86135"/>
                </a:lnTo>
                <a:lnTo>
                  <a:pt x="0" y="8613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28" name="任意多边形: 形状 27"/>
          <p:cNvSpPr/>
          <p:nvPr>
            <p:custDataLst>
              <p:tags r:id="rId10"/>
            </p:custDataLst>
          </p:nvPr>
        </p:nvSpPr>
        <p:spPr>
          <a:xfrm>
            <a:off x="536555" y="2502972"/>
            <a:ext cx="11191916" cy="3555117"/>
          </a:xfrm>
          <a:custGeom>
            <a:avLst/>
            <a:gdLst>
              <a:gd name="connsiteX0" fmla="*/ 192500 w 11191916"/>
              <a:gd name="connsiteY0" fmla="*/ 0 h 3555117"/>
              <a:gd name="connsiteX1" fmla="*/ 8371971 w 11191916"/>
              <a:gd name="connsiteY1" fmla="*/ 0 h 3555117"/>
              <a:gd name="connsiteX2" fmla="*/ 8373763 w 11191916"/>
              <a:gd name="connsiteY2" fmla="*/ 1792 h 3555117"/>
              <a:gd name="connsiteX3" fmla="*/ 10331655 w 11191916"/>
              <a:gd name="connsiteY3" fmla="*/ 1792 h 3555117"/>
              <a:gd name="connsiteX4" fmla="*/ 10496247 w 11191916"/>
              <a:gd name="connsiteY4" fmla="*/ 166384 h 3555117"/>
              <a:gd name="connsiteX5" fmla="*/ 10821367 w 11191916"/>
              <a:gd name="connsiteY5" fmla="*/ 166384 h 3555117"/>
              <a:gd name="connsiteX6" fmla="*/ 11191916 w 11191916"/>
              <a:gd name="connsiteY6" fmla="*/ 536933 h 3555117"/>
              <a:gd name="connsiteX7" fmla="*/ 11191916 w 11191916"/>
              <a:gd name="connsiteY7" fmla="*/ 1359091 h 3555117"/>
              <a:gd name="connsiteX8" fmla="*/ 11191916 w 11191916"/>
              <a:gd name="connsiteY8" fmla="*/ 1545577 h 3555117"/>
              <a:gd name="connsiteX9" fmla="*/ 11191916 w 11191916"/>
              <a:gd name="connsiteY9" fmla="*/ 1603733 h 3555117"/>
              <a:gd name="connsiteX10" fmla="*/ 11191916 w 11191916"/>
              <a:gd name="connsiteY10" fmla="*/ 2367735 h 3555117"/>
              <a:gd name="connsiteX11" fmla="*/ 11191916 w 11191916"/>
              <a:gd name="connsiteY11" fmla="*/ 2425891 h 3555117"/>
              <a:gd name="connsiteX12" fmla="*/ 11191916 w 11191916"/>
              <a:gd name="connsiteY12" fmla="*/ 2612377 h 3555117"/>
              <a:gd name="connsiteX13" fmla="*/ 11191916 w 11191916"/>
              <a:gd name="connsiteY13" fmla="*/ 3434535 h 3555117"/>
              <a:gd name="connsiteX14" fmla="*/ 11071334 w 11191916"/>
              <a:gd name="connsiteY14" fmla="*/ 3555117 h 3555117"/>
              <a:gd name="connsiteX15" fmla="*/ 5947729 w 11191916"/>
              <a:gd name="connsiteY15" fmla="*/ 3555117 h 3555117"/>
              <a:gd name="connsiteX16" fmla="*/ 5945937 w 11191916"/>
              <a:gd name="connsiteY16" fmla="*/ 3553325 h 3555117"/>
              <a:gd name="connsiteX17" fmla="*/ 3988045 w 11191916"/>
              <a:gd name="connsiteY17" fmla="*/ 3553325 h 3555117"/>
              <a:gd name="connsiteX18" fmla="*/ 3897596 w 11191916"/>
              <a:gd name="connsiteY18" fmla="*/ 3462876 h 3555117"/>
              <a:gd name="connsiteX19" fmla="*/ 2551241 w 11191916"/>
              <a:gd name="connsiteY19" fmla="*/ 3462876 h 3555117"/>
              <a:gd name="connsiteX20" fmla="*/ 2549449 w 11191916"/>
              <a:gd name="connsiteY20" fmla="*/ 3461084 h 3555117"/>
              <a:gd name="connsiteX21" fmla="*/ 591556 w 11191916"/>
              <a:gd name="connsiteY21" fmla="*/ 3461084 h 3555117"/>
              <a:gd name="connsiteX22" fmla="*/ 0 w 11191916"/>
              <a:gd name="connsiteY22" fmla="*/ 2869528 h 3555117"/>
              <a:gd name="connsiteX23" fmla="*/ 0 w 11191916"/>
              <a:gd name="connsiteY23" fmla="*/ 1259300 h 3555117"/>
              <a:gd name="connsiteX24" fmla="*/ 0 w 11191916"/>
              <a:gd name="connsiteY24" fmla="*/ 1259300 h 3555117"/>
              <a:gd name="connsiteX25" fmla="*/ 0 w 11191916"/>
              <a:gd name="connsiteY25" fmla="*/ 192500 h 355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191916" h="3555117">
                <a:moveTo>
                  <a:pt x="192500" y="0"/>
                </a:moveTo>
                <a:lnTo>
                  <a:pt x="8371971" y="0"/>
                </a:lnTo>
                <a:lnTo>
                  <a:pt x="8373763" y="1792"/>
                </a:lnTo>
                <a:lnTo>
                  <a:pt x="10331655" y="1792"/>
                </a:lnTo>
                <a:lnTo>
                  <a:pt x="10496247" y="166384"/>
                </a:lnTo>
                <a:lnTo>
                  <a:pt x="10821367" y="166384"/>
                </a:lnTo>
                <a:lnTo>
                  <a:pt x="11191916" y="536933"/>
                </a:lnTo>
                <a:lnTo>
                  <a:pt x="11191916" y="1359091"/>
                </a:lnTo>
                <a:lnTo>
                  <a:pt x="11191916" y="1545577"/>
                </a:lnTo>
                <a:lnTo>
                  <a:pt x="11191916" y="1603733"/>
                </a:lnTo>
                <a:lnTo>
                  <a:pt x="11191916" y="2367735"/>
                </a:lnTo>
                <a:lnTo>
                  <a:pt x="11191916" y="2425891"/>
                </a:lnTo>
                <a:lnTo>
                  <a:pt x="11191916" y="2612377"/>
                </a:lnTo>
                <a:lnTo>
                  <a:pt x="11191916" y="3434535"/>
                </a:lnTo>
                <a:lnTo>
                  <a:pt x="11071334" y="3555117"/>
                </a:lnTo>
                <a:lnTo>
                  <a:pt x="5947729" y="3555117"/>
                </a:lnTo>
                <a:lnTo>
                  <a:pt x="5945937" y="3553325"/>
                </a:lnTo>
                <a:lnTo>
                  <a:pt x="3988045" y="3553325"/>
                </a:lnTo>
                <a:lnTo>
                  <a:pt x="3897596" y="3462876"/>
                </a:lnTo>
                <a:lnTo>
                  <a:pt x="2551241" y="3462876"/>
                </a:lnTo>
                <a:lnTo>
                  <a:pt x="2549449" y="3461084"/>
                </a:lnTo>
                <a:lnTo>
                  <a:pt x="591556" y="3461084"/>
                </a:lnTo>
                <a:lnTo>
                  <a:pt x="0" y="2869528"/>
                </a:lnTo>
                <a:lnTo>
                  <a:pt x="0" y="1259300"/>
                </a:lnTo>
                <a:lnTo>
                  <a:pt x="0" y="1259300"/>
                </a:lnTo>
                <a:lnTo>
                  <a:pt x="0" y="192500"/>
                </a:lnTo>
                <a:close/>
              </a:path>
            </a:pathLst>
          </a:custGeom>
          <a:solidFill>
            <a:srgbClr val="000203"/>
          </a:solidFill>
          <a:ln>
            <a:solidFill>
              <a:schemeClr val="accent1"/>
            </a:solidFill>
            <a:prstDash val="solid"/>
          </a:ln>
          <a:effectLst>
            <a:innerShdw blurRad="571500">
              <a:schemeClr val="accent1">
                <a:alpha val="6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cxnSp>
        <p:nvCxnSpPr>
          <p:cNvPr id="29" name="直接连接符 28"/>
          <p:cNvCxnSpPr>
            <a:stCxn id="28" idx="25"/>
            <a:endCxn id="28" idx="4"/>
          </p:cNvCxnSpPr>
          <p:nvPr>
            <p:custDataLst>
              <p:tags r:id="rId11"/>
            </p:custDataLst>
          </p:nvPr>
        </p:nvCxnSpPr>
        <p:spPr>
          <a:xfrm flipV="1">
            <a:off x="536555" y="2669356"/>
            <a:ext cx="10496247" cy="2611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任意多边形: 形状 53"/>
          <p:cNvSpPr/>
          <p:nvPr>
            <p:custDataLst>
              <p:tags r:id="rId12"/>
            </p:custDataLst>
          </p:nvPr>
        </p:nvSpPr>
        <p:spPr>
          <a:xfrm>
            <a:off x="690426" y="2559452"/>
            <a:ext cx="1959323" cy="86135"/>
          </a:xfrm>
          <a:custGeom>
            <a:avLst/>
            <a:gdLst>
              <a:gd name="connsiteX0" fmla="*/ 1810539 w 1959323"/>
              <a:gd name="connsiteY0" fmla="*/ 0 h 86135"/>
              <a:gd name="connsiteX1" fmla="*/ 1959323 w 1959323"/>
              <a:gd name="connsiteY1" fmla="*/ 0 h 86135"/>
              <a:gd name="connsiteX2" fmla="*/ 1880600 w 1959323"/>
              <a:gd name="connsiteY2" fmla="*/ 86135 h 86135"/>
              <a:gd name="connsiteX3" fmla="*/ 1731816 w 1959323"/>
              <a:gd name="connsiteY3" fmla="*/ 86135 h 86135"/>
              <a:gd name="connsiteX4" fmla="*/ 1563135 w 1959323"/>
              <a:gd name="connsiteY4" fmla="*/ 0 h 86135"/>
              <a:gd name="connsiteX5" fmla="*/ 1711919 w 1959323"/>
              <a:gd name="connsiteY5" fmla="*/ 0 h 86135"/>
              <a:gd name="connsiteX6" fmla="*/ 1633196 w 1959323"/>
              <a:gd name="connsiteY6" fmla="*/ 86135 h 86135"/>
              <a:gd name="connsiteX7" fmla="*/ 1484412 w 1959323"/>
              <a:gd name="connsiteY7" fmla="*/ 86135 h 86135"/>
              <a:gd name="connsiteX8" fmla="*/ 1315733 w 1959323"/>
              <a:gd name="connsiteY8" fmla="*/ 0 h 86135"/>
              <a:gd name="connsiteX9" fmla="*/ 1464517 w 1959323"/>
              <a:gd name="connsiteY9" fmla="*/ 0 h 86135"/>
              <a:gd name="connsiteX10" fmla="*/ 1385794 w 1959323"/>
              <a:gd name="connsiteY10" fmla="*/ 86135 h 86135"/>
              <a:gd name="connsiteX11" fmla="*/ 1237010 w 1959323"/>
              <a:gd name="connsiteY11" fmla="*/ 86135 h 86135"/>
              <a:gd name="connsiteX12" fmla="*/ 1068331 w 1959323"/>
              <a:gd name="connsiteY12" fmla="*/ 0 h 86135"/>
              <a:gd name="connsiteX13" fmla="*/ 1217115 w 1959323"/>
              <a:gd name="connsiteY13" fmla="*/ 0 h 86135"/>
              <a:gd name="connsiteX14" fmla="*/ 1138392 w 1959323"/>
              <a:gd name="connsiteY14" fmla="*/ 86135 h 86135"/>
              <a:gd name="connsiteX15" fmla="*/ 989608 w 1959323"/>
              <a:gd name="connsiteY15" fmla="*/ 86135 h 86135"/>
              <a:gd name="connsiteX16" fmla="*/ 820929 w 1959323"/>
              <a:gd name="connsiteY16" fmla="*/ 0 h 86135"/>
              <a:gd name="connsiteX17" fmla="*/ 969713 w 1959323"/>
              <a:gd name="connsiteY17" fmla="*/ 0 h 86135"/>
              <a:gd name="connsiteX18" fmla="*/ 890990 w 1959323"/>
              <a:gd name="connsiteY18" fmla="*/ 86135 h 86135"/>
              <a:gd name="connsiteX19" fmla="*/ 742206 w 1959323"/>
              <a:gd name="connsiteY19" fmla="*/ 86135 h 86135"/>
              <a:gd name="connsiteX20" fmla="*/ 573527 w 1959323"/>
              <a:gd name="connsiteY20" fmla="*/ 0 h 86135"/>
              <a:gd name="connsiteX21" fmla="*/ 722311 w 1959323"/>
              <a:gd name="connsiteY21" fmla="*/ 0 h 86135"/>
              <a:gd name="connsiteX22" fmla="*/ 643588 w 1959323"/>
              <a:gd name="connsiteY22" fmla="*/ 86135 h 86135"/>
              <a:gd name="connsiteX23" fmla="*/ 494804 w 1959323"/>
              <a:gd name="connsiteY23" fmla="*/ 86135 h 86135"/>
              <a:gd name="connsiteX24" fmla="*/ 326125 w 1959323"/>
              <a:gd name="connsiteY24" fmla="*/ 0 h 86135"/>
              <a:gd name="connsiteX25" fmla="*/ 474909 w 1959323"/>
              <a:gd name="connsiteY25" fmla="*/ 0 h 86135"/>
              <a:gd name="connsiteX26" fmla="*/ 396186 w 1959323"/>
              <a:gd name="connsiteY26" fmla="*/ 86135 h 86135"/>
              <a:gd name="connsiteX27" fmla="*/ 247402 w 1959323"/>
              <a:gd name="connsiteY27" fmla="*/ 86135 h 86135"/>
              <a:gd name="connsiteX28" fmla="*/ 78723 w 1959323"/>
              <a:gd name="connsiteY28" fmla="*/ 0 h 86135"/>
              <a:gd name="connsiteX29" fmla="*/ 227507 w 1959323"/>
              <a:gd name="connsiteY29" fmla="*/ 0 h 86135"/>
              <a:gd name="connsiteX30" fmla="*/ 148784 w 1959323"/>
              <a:gd name="connsiteY30" fmla="*/ 86135 h 86135"/>
              <a:gd name="connsiteX31" fmla="*/ 0 w 1959323"/>
              <a:gd name="connsiteY31" fmla="*/ 86135 h 8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959323" h="86135">
                <a:moveTo>
                  <a:pt x="1810539" y="0"/>
                </a:moveTo>
                <a:lnTo>
                  <a:pt x="1959323" y="0"/>
                </a:lnTo>
                <a:lnTo>
                  <a:pt x="1880600" y="86135"/>
                </a:lnTo>
                <a:lnTo>
                  <a:pt x="1731816" y="86135"/>
                </a:lnTo>
                <a:close/>
                <a:moveTo>
                  <a:pt x="1563135" y="0"/>
                </a:moveTo>
                <a:lnTo>
                  <a:pt x="1711919" y="0"/>
                </a:lnTo>
                <a:lnTo>
                  <a:pt x="1633196" y="86135"/>
                </a:lnTo>
                <a:lnTo>
                  <a:pt x="1484412" y="86135"/>
                </a:lnTo>
                <a:close/>
                <a:moveTo>
                  <a:pt x="1315733" y="0"/>
                </a:moveTo>
                <a:lnTo>
                  <a:pt x="1464517" y="0"/>
                </a:lnTo>
                <a:lnTo>
                  <a:pt x="1385794" y="86135"/>
                </a:lnTo>
                <a:lnTo>
                  <a:pt x="1237010" y="86135"/>
                </a:lnTo>
                <a:close/>
                <a:moveTo>
                  <a:pt x="1068331" y="0"/>
                </a:moveTo>
                <a:lnTo>
                  <a:pt x="1217115" y="0"/>
                </a:lnTo>
                <a:lnTo>
                  <a:pt x="1138392" y="86135"/>
                </a:lnTo>
                <a:lnTo>
                  <a:pt x="989608" y="86135"/>
                </a:lnTo>
                <a:close/>
                <a:moveTo>
                  <a:pt x="820929" y="0"/>
                </a:moveTo>
                <a:lnTo>
                  <a:pt x="969713" y="0"/>
                </a:lnTo>
                <a:lnTo>
                  <a:pt x="890990" y="86135"/>
                </a:lnTo>
                <a:lnTo>
                  <a:pt x="742206" y="86135"/>
                </a:lnTo>
                <a:close/>
                <a:moveTo>
                  <a:pt x="573527" y="0"/>
                </a:moveTo>
                <a:lnTo>
                  <a:pt x="722311" y="0"/>
                </a:lnTo>
                <a:lnTo>
                  <a:pt x="643588" y="86135"/>
                </a:lnTo>
                <a:lnTo>
                  <a:pt x="494804" y="86135"/>
                </a:lnTo>
                <a:close/>
                <a:moveTo>
                  <a:pt x="326125" y="0"/>
                </a:moveTo>
                <a:lnTo>
                  <a:pt x="474909" y="0"/>
                </a:lnTo>
                <a:lnTo>
                  <a:pt x="396186" y="86135"/>
                </a:lnTo>
                <a:lnTo>
                  <a:pt x="247402" y="86135"/>
                </a:lnTo>
                <a:close/>
                <a:moveTo>
                  <a:pt x="78723" y="0"/>
                </a:moveTo>
                <a:lnTo>
                  <a:pt x="227507" y="0"/>
                </a:lnTo>
                <a:lnTo>
                  <a:pt x="148784" y="86135"/>
                </a:lnTo>
                <a:lnTo>
                  <a:pt x="0" y="8613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43" name="任意多边形: 形状 42"/>
          <p:cNvSpPr/>
          <p:nvPr>
            <p:custDataLst>
              <p:tags r:id="rId13"/>
            </p:custDataLst>
          </p:nvPr>
        </p:nvSpPr>
        <p:spPr>
          <a:xfrm rot="18872075">
            <a:off x="11576825" y="2590007"/>
            <a:ext cx="25200" cy="420898"/>
          </a:xfrm>
          <a:custGeom>
            <a:avLst/>
            <a:gdLst>
              <a:gd name="connsiteX0" fmla="*/ 0 w 25200"/>
              <a:gd name="connsiteY0" fmla="*/ 0 h 420898"/>
              <a:gd name="connsiteX1" fmla="*/ 25200 w 25200"/>
              <a:gd name="connsiteY1" fmla="*/ 25614 h 420898"/>
              <a:gd name="connsiteX2" fmla="*/ 25200 w 25200"/>
              <a:gd name="connsiteY2" fmla="*/ 396103 h 420898"/>
              <a:gd name="connsiteX3" fmla="*/ 0 w 25200"/>
              <a:gd name="connsiteY3" fmla="*/ 420898 h 420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420898">
                <a:moveTo>
                  <a:pt x="0" y="0"/>
                </a:moveTo>
                <a:lnTo>
                  <a:pt x="25200" y="25614"/>
                </a:lnTo>
                <a:lnTo>
                  <a:pt x="25200" y="396103"/>
                </a:lnTo>
                <a:lnTo>
                  <a:pt x="0" y="4208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任意多边形: 形状 43"/>
          <p:cNvSpPr/>
          <p:nvPr>
            <p:custDataLst>
              <p:tags r:id="rId14"/>
            </p:custDataLst>
          </p:nvPr>
        </p:nvSpPr>
        <p:spPr>
          <a:xfrm rot="18872075">
            <a:off x="11630473" y="2612484"/>
            <a:ext cx="25200" cy="270374"/>
          </a:xfrm>
          <a:custGeom>
            <a:avLst/>
            <a:gdLst>
              <a:gd name="connsiteX0" fmla="*/ 0 w 25200"/>
              <a:gd name="connsiteY0" fmla="*/ 0 h 270374"/>
              <a:gd name="connsiteX1" fmla="*/ 25200 w 25200"/>
              <a:gd name="connsiteY1" fmla="*/ 25613 h 270374"/>
              <a:gd name="connsiteX2" fmla="*/ 25200 w 25200"/>
              <a:gd name="connsiteY2" fmla="*/ 245580 h 270374"/>
              <a:gd name="connsiteX3" fmla="*/ 0 w 25200"/>
              <a:gd name="connsiteY3" fmla="*/ 270374 h 270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270374">
                <a:moveTo>
                  <a:pt x="0" y="0"/>
                </a:moveTo>
                <a:lnTo>
                  <a:pt x="25200" y="25613"/>
                </a:lnTo>
                <a:lnTo>
                  <a:pt x="25200" y="245580"/>
                </a:lnTo>
                <a:lnTo>
                  <a:pt x="0" y="2703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1" name="任意多边形: 形状 50"/>
          <p:cNvSpPr/>
          <p:nvPr>
            <p:custDataLst>
              <p:tags r:id="rId15"/>
            </p:custDataLst>
          </p:nvPr>
        </p:nvSpPr>
        <p:spPr>
          <a:xfrm rot="18872075">
            <a:off x="659200" y="5566928"/>
            <a:ext cx="39600" cy="503737"/>
          </a:xfrm>
          <a:custGeom>
            <a:avLst/>
            <a:gdLst>
              <a:gd name="connsiteX0" fmla="*/ 39600 w 39600"/>
              <a:gd name="connsiteY0" fmla="*/ 0 h 503737"/>
              <a:gd name="connsiteX1" fmla="*/ 39600 w 39600"/>
              <a:gd name="connsiteY1" fmla="*/ 503737 h 503737"/>
              <a:gd name="connsiteX2" fmla="*/ 0 w 39600"/>
              <a:gd name="connsiteY2" fmla="*/ 463488 h 503737"/>
              <a:gd name="connsiteX3" fmla="*/ 0 w 39600"/>
              <a:gd name="connsiteY3" fmla="*/ 38962 h 50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" h="503737">
                <a:moveTo>
                  <a:pt x="39600" y="0"/>
                </a:moveTo>
                <a:lnTo>
                  <a:pt x="39600" y="503737"/>
                </a:lnTo>
                <a:lnTo>
                  <a:pt x="0" y="463488"/>
                </a:lnTo>
                <a:lnTo>
                  <a:pt x="0" y="389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2" name="任意多边形: 形状 51"/>
          <p:cNvSpPr/>
          <p:nvPr>
            <p:custDataLst>
              <p:tags r:id="rId16"/>
            </p:custDataLst>
          </p:nvPr>
        </p:nvSpPr>
        <p:spPr>
          <a:xfrm rot="18872075">
            <a:off x="736441" y="5374389"/>
            <a:ext cx="39600" cy="731114"/>
          </a:xfrm>
          <a:custGeom>
            <a:avLst/>
            <a:gdLst>
              <a:gd name="connsiteX0" fmla="*/ 39600 w 39600"/>
              <a:gd name="connsiteY0" fmla="*/ 0 h 731114"/>
              <a:gd name="connsiteX1" fmla="*/ 39600 w 39600"/>
              <a:gd name="connsiteY1" fmla="*/ 731114 h 731114"/>
              <a:gd name="connsiteX2" fmla="*/ 0 w 39600"/>
              <a:gd name="connsiteY2" fmla="*/ 690866 h 731114"/>
              <a:gd name="connsiteX3" fmla="*/ 0 w 39600"/>
              <a:gd name="connsiteY3" fmla="*/ 38962 h 731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" h="731114">
                <a:moveTo>
                  <a:pt x="39600" y="0"/>
                </a:moveTo>
                <a:lnTo>
                  <a:pt x="39600" y="731114"/>
                </a:lnTo>
                <a:lnTo>
                  <a:pt x="0" y="690866"/>
                </a:lnTo>
                <a:lnTo>
                  <a:pt x="0" y="389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pic>
        <p:nvPicPr>
          <p:cNvPr id="10" name="图片 9" descr="黑暗中的蓝色星球&#10;&#10;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19" cstate="email"/>
          <a:srcRect b="-57"/>
          <a:stretch>
            <a:fillRect/>
          </a:stretch>
        </p:blipFill>
        <p:spPr>
          <a:xfrm flipV="1">
            <a:off x="0" y="0"/>
            <a:ext cx="12103100" cy="5559550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pic>
        <p:nvPicPr>
          <p:cNvPr id="9" name="图片 8" descr="黑暗中的蓝色星球&#10;&#10;描述已自动生成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19" cstate="email">
            <a:alphaModFix amt="3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b="-57"/>
          <a:stretch>
            <a:fillRect/>
          </a:stretch>
        </p:blipFill>
        <p:spPr>
          <a:xfrm flipV="1">
            <a:off x="0" y="0"/>
            <a:ext cx="12103100" cy="5559550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‹Nr.›</a:t>
            </a:fld>
            <a:endParaRPr lang="zh-CN" altLang="en-US"/>
          </a:p>
        </p:txBody>
      </p:sp>
      <p:sp>
        <p:nvSpPr>
          <p:cNvPr id="26" name="任意多边形: 形状 25"/>
          <p:cNvSpPr/>
          <p:nvPr userDrawn="1">
            <p:custDataLst>
              <p:tags r:id="rId7"/>
            </p:custDataLst>
          </p:nvPr>
        </p:nvSpPr>
        <p:spPr>
          <a:xfrm>
            <a:off x="4452764" y="3806714"/>
            <a:ext cx="3359497" cy="904816"/>
          </a:xfrm>
          <a:custGeom>
            <a:avLst/>
            <a:gdLst>
              <a:gd name="connsiteX0" fmla="*/ 192500 w 9232232"/>
              <a:gd name="connsiteY0" fmla="*/ 0 h 2486525"/>
              <a:gd name="connsiteX1" fmla="*/ 8371971 w 9232232"/>
              <a:gd name="connsiteY1" fmla="*/ 0 h 2486525"/>
              <a:gd name="connsiteX2" fmla="*/ 8536563 w 9232232"/>
              <a:gd name="connsiteY2" fmla="*/ 164592 h 2486525"/>
              <a:gd name="connsiteX3" fmla="*/ 8861683 w 9232232"/>
              <a:gd name="connsiteY3" fmla="*/ 164592 h 2486525"/>
              <a:gd name="connsiteX4" fmla="*/ 9232232 w 9232232"/>
              <a:gd name="connsiteY4" fmla="*/ 535141 h 2486525"/>
              <a:gd name="connsiteX5" fmla="*/ 9232232 w 9232232"/>
              <a:gd name="connsiteY5" fmla="*/ 1357299 h 2486525"/>
              <a:gd name="connsiteX6" fmla="*/ 9232232 w 9232232"/>
              <a:gd name="connsiteY6" fmla="*/ 1543785 h 2486525"/>
              <a:gd name="connsiteX7" fmla="*/ 9232232 w 9232232"/>
              <a:gd name="connsiteY7" fmla="*/ 2365943 h 2486525"/>
              <a:gd name="connsiteX8" fmla="*/ 9111650 w 9232232"/>
              <a:gd name="connsiteY8" fmla="*/ 2486525 h 2486525"/>
              <a:gd name="connsiteX9" fmla="*/ 3988045 w 9232232"/>
              <a:gd name="connsiteY9" fmla="*/ 2486525 h 2486525"/>
              <a:gd name="connsiteX10" fmla="*/ 3895804 w 9232232"/>
              <a:gd name="connsiteY10" fmla="*/ 2394284 h 2486525"/>
              <a:gd name="connsiteX11" fmla="*/ 591556 w 9232232"/>
              <a:gd name="connsiteY11" fmla="*/ 2394284 h 2486525"/>
              <a:gd name="connsiteX12" fmla="*/ 0 w 9232232"/>
              <a:gd name="connsiteY12" fmla="*/ 1802728 h 2486525"/>
              <a:gd name="connsiteX13" fmla="*/ 0 w 9232232"/>
              <a:gd name="connsiteY13" fmla="*/ 192500 h 248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232232" h="2486525">
                <a:moveTo>
                  <a:pt x="192500" y="0"/>
                </a:moveTo>
                <a:lnTo>
                  <a:pt x="8371971" y="0"/>
                </a:lnTo>
                <a:lnTo>
                  <a:pt x="8536563" y="164592"/>
                </a:lnTo>
                <a:lnTo>
                  <a:pt x="8861683" y="164592"/>
                </a:lnTo>
                <a:lnTo>
                  <a:pt x="9232232" y="535141"/>
                </a:lnTo>
                <a:lnTo>
                  <a:pt x="9232232" y="1357299"/>
                </a:lnTo>
                <a:lnTo>
                  <a:pt x="9232232" y="1543785"/>
                </a:lnTo>
                <a:lnTo>
                  <a:pt x="9232232" y="2365943"/>
                </a:lnTo>
                <a:lnTo>
                  <a:pt x="9111650" y="2486525"/>
                </a:lnTo>
                <a:lnTo>
                  <a:pt x="3988045" y="2486525"/>
                </a:lnTo>
                <a:lnTo>
                  <a:pt x="3895804" y="2394284"/>
                </a:lnTo>
                <a:lnTo>
                  <a:pt x="591556" y="2394284"/>
                </a:lnTo>
                <a:lnTo>
                  <a:pt x="0" y="1802728"/>
                </a:lnTo>
                <a:lnTo>
                  <a:pt x="0" y="192500"/>
                </a:lnTo>
                <a:close/>
              </a:path>
            </a:pathLst>
          </a:cu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28" name="任意多边形: 形状 27"/>
          <p:cNvSpPr/>
          <p:nvPr>
            <p:custDataLst>
              <p:tags r:id="rId8"/>
            </p:custDataLst>
          </p:nvPr>
        </p:nvSpPr>
        <p:spPr>
          <a:xfrm>
            <a:off x="6552729" y="2971067"/>
            <a:ext cx="3677743" cy="990530"/>
          </a:xfrm>
          <a:custGeom>
            <a:avLst/>
            <a:gdLst>
              <a:gd name="connsiteX0" fmla="*/ 192500 w 9232232"/>
              <a:gd name="connsiteY0" fmla="*/ 0 h 2486525"/>
              <a:gd name="connsiteX1" fmla="*/ 8371971 w 9232232"/>
              <a:gd name="connsiteY1" fmla="*/ 0 h 2486525"/>
              <a:gd name="connsiteX2" fmla="*/ 8536563 w 9232232"/>
              <a:gd name="connsiteY2" fmla="*/ 164592 h 2486525"/>
              <a:gd name="connsiteX3" fmla="*/ 8861683 w 9232232"/>
              <a:gd name="connsiteY3" fmla="*/ 164592 h 2486525"/>
              <a:gd name="connsiteX4" fmla="*/ 9232232 w 9232232"/>
              <a:gd name="connsiteY4" fmla="*/ 535141 h 2486525"/>
              <a:gd name="connsiteX5" fmla="*/ 9232232 w 9232232"/>
              <a:gd name="connsiteY5" fmla="*/ 1357299 h 2486525"/>
              <a:gd name="connsiteX6" fmla="*/ 9232232 w 9232232"/>
              <a:gd name="connsiteY6" fmla="*/ 1543785 h 2486525"/>
              <a:gd name="connsiteX7" fmla="*/ 9232232 w 9232232"/>
              <a:gd name="connsiteY7" fmla="*/ 2365943 h 2486525"/>
              <a:gd name="connsiteX8" fmla="*/ 9111650 w 9232232"/>
              <a:gd name="connsiteY8" fmla="*/ 2486525 h 2486525"/>
              <a:gd name="connsiteX9" fmla="*/ 3988045 w 9232232"/>
              <a:gd name="connsiteY9" fmla="*/ 2486525 h 2486525"/>
              <a:gd name="connsiteX10" fmla="*/ 3895804 w 9232232"/>
              <a:gd name="connsiteY10" fmla="*/ 2394284 h 2486525"/>
              <a:gd name="connsiteX11" fmla="*/ 591556 w 9232232"/>
              <a:gd name="connsiteY11" fmla="*/ 2394284 h 2486525"/>
              <a:gd name="connsiteX12" fmla="*/ 0 w 9232232"/>
              <a:gd name="connsiteY12" fmla="*/ 1802728 h 2486525"/>
              <a:gd name="connsiteX13" fmla="*/ 0 w 9232232"/>
              <a:gd name="connsiteY13" fmla="*/ 192500 h 248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232232" h="2486525">
                <a:moveTo>
                  <a:pt x="192500" y="0"/>
                </a:moveTo>
                <a:lnTo>
                  <a:pt x="8371971" y="0"/>
                </a:lnTo>
                <a:lnTo>
                  <a:pt x="8536563" y="164592"/>
                </a:lnTo>
                <a:lnTo>
                  <a:pt x="8861683" y="164592"/>
                </a:lnTo>
                <a:lnTo>
                  <a:pt x="9232232" y="535141"/>
                </a:lnTo>
                <a:lnTo>
                  <a:pt x="9232232" y="1357299"/>
                </a:lnTo>
                <a:lnTo>
                  <a:pt x="9232232" y="1543785"/>
                </a:lnTo>
                <a:lnTo>
                  <a:pt x="9232232" y="2365943"/>
                </a:lnTo>
                <a:lnTo>
                  <a:pt x="9111650" y="2486525"/>
                </a:lnTo>
                <a:lnTo>
                  <a:pt x="3988045" y="2486525"/>
                </a:lnTo>
                <a:lnTo>
                  <a:pt x="3895804" y="2394284"/>
                </a:lnTo>
                <a:lnTo>
                  <a:pt x="591556" y="2394284"/>
                </a:lnTo>
                <a:lnTo>
                  <a:pt x="0" y="1802728"/>
                </a:lnTo>
                <a:lnTo>
                  <a:pt x="0" y="1925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66" name="任意多边形: 形状 65"/>
          <p:cNvSpPr/>
          <p:nvPr>
            <p:custDataLst>
              <p:tags r:id="rId9"/>
            </p:custDataLst>
          </p:nvPr>
        </p:nvSpPr>
        <p:spPr>
          <a:xfrm>
            <a:off x="4992016" y="2959697"/>
            <a:ext cx="1565261" cy="86135"/>
          </a:xfrm>
          <a:custGeom>
            <a:avLst/>
            <a:gdLst>
              <a:gd name="connsiteX0" fmla="*/ 1416477 w 1565261"/>
              <a:gd name="connsiteY0" fmla="*/ 0 h 86135"/>
              <a:gd name="connsiteX1" fmla="*/ 1565261 w 1565261"/>
              <a:gd name="connsiteY1" fmla="*/ 0 h 86135"/>
              <a:gd name="connsiteX2" fmla="*/ 1486538 w 1565261"/>
              <a:gd name="connsiteY2" fmla="*/ 86135 h 86135"/>
              <a:gd name="connsiteX3" fmla="*/ 1337754 w 1565261"/>
              <a:gd name="connsiteY3" fmla="*/ 86135 h 86135"/>
              <a:gd name="connsiteX4" fmla="*/ 1193518 w 1565261"/>
              <a:gd name="connsiteY4" fmla="*/ 0 h 86135"/>
              <a:gd name="connsiteX5" fmla="*/ 1342302 w 1565261"/>
              <a:gd name="connsiteY5" fmla="*/ 0 h 86135"/>
              <a:gd name="connsiteX6" fmla="*/ 1263579 w 1565261"/>
              <a:gd name="connsiteY6" fmla="*/ 86135 h 86135"/>
              <a:gd name="connsiteX7" fmla="*/ 1114795 w 1565261"/>
              <a:gd name="connsiteY7" fmla="*/ 86135 h 86135"/>
              <a:gd name="connsiteX8" fmla="*/ 970559 w 1565261"/>
              <a:gd name="connsiteY8" fmla="*/ 0 h 86135"/>
              <a:gd name="connsiteX9" fmla="*/ 1119343 w 1565261"/>
              <a:gd name="connsiteY9" fmla="*/ 0 h 86135"/>
              <a:gd name="connsiteX10" fmla="*/ 1040620 w 1565261"/>
              <a:gd name="connsiteY10" fmla="*/ 86135 h 86135"/>
              <a:gd name="connsiteX11" fmla="*/ 891836 w 1565261"/>
              <a:gd name="connsiteY11" fmla="*/ 86135 h 86135"/>
              <a:gd name="connsiteX12" fmla="*/ 747600 w 1565261"/>
              <a:gd name="connsiteY12" fmla="*/ 0 h 86135"/>
              <a:gd name="connsiteX13" fmla="*/ 896384 w 1565261"/>
              <a:gd name="connsiteY13" fmla="*/ 0 h 86135"/>
              <a:gd name="connsiteX14" fmla="*/ 817661 w 1565261"/>
              <a:gd name="connsiteY14" fmla="*/ 86135 h 86135"/>
              <a:gd name="connsiteX15" fmla="*/ 668877 w 1565261"/>
              <a:gd name="connsiteY15" fmla="*/ 86135 h 86135"/>
              <a:gd name="connsiteX16" fmla="*/ 524641 w 1565261"/>
              <a:gd name="connsiteY16" fmla="*/ 0 h 86135"/>
              <a:gd name="connsiteX17" fmla="*/ 673425 w 1565261"/>
              <a:gd name="connsiteY17" fmla="*/ 0 h 86135"/>
              <a:gd name="connsiteX18" fmla="*/ 594702 w 1565261"/>
              <a:gd name="connsiteY18" fmla="*/ 86135 h 86135"/>
              <a:gd name="connsiteX19" fmla="*/ 445918 w 1565261"/>
              <a:gd name="connsiteY19" fmla="*/ 86135 h 86135"/>
              <a:gd name="connsiteX20" fmla="*/ 301682 w 1565261"/>
              <a:gd name="connsiteY20" fmla="*/ 0 h 86135"/>
              <a:gd name="connsiteX21" fmla="*/ 450466 w 1565261"/>
              <a:gd name="connsiteY21" fmla="*/ 0 h 86135"/>
              <a:gd name="connsiteX22" fmla="*/ 371743 w 1565261"/>
              <a:gd name="connsiteY22" fmla="*/ 86135 h 86135"/>
              <a:gd name="connsiteX23" fmla="*/ 222959 w 1565261"/>
              <a:gd name="connsiteY23" fmla="*/ 86135 h 86135"/>
              <a:gd name="connsiteX24" fmla="*/ 78723 w 1565261"/>
              <a:gd name="connsiteY24" fmla="*/ 0 h 86135"/>
              <a:gd name="connsiteX25" fmla="*/ 227507 w 1565261"/>
              <a:gd name="connsiteY25" fmla="*/ 0 h 86135"/>
              <a:gd name="connsiteX26" fmla="*/ 148784 w 1565261"/>
              <a:gd name="connsiteY26" fmla="*/ 86135 h 86135"/>
              <a:gd name="connsiteX27" fmla="*/ 0 w 1565261"/>
              <a:gd name="connsiteY27" fmla="*/ 86135 h 8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565261" h="86135">
                <a:moveTo>
                  <a:pt x="1416477" y="0"/>
                </a:moveTo>
                <a:lnTo>
                  <a:pt x="1565261" y="0"/>
                </a:lnTo>
                <a:lnTo>
                  <a:pt x="1486538" y="86135"/>
                </a:lnTo>
                <a:lnTo>
                  <a:pt x="1337754" y="86135"/>
                </a:lnTo>
                <a:close/>
                <a:moveTo>
                  <a:pt x="1193518" y="0"/>
                </a:moveTo>
                <a:lnTo>
                  <a:pt x="1342302" y="0"/>
                </a:lnTo>
                <a:lnTo>
                  <a:pt x="1263579" y="86135"/>
                </a:lnTo>
                <a:lnTo>
                  <a:pt x="1114795" y="86135"/>
                </a:lnTo>
                <a:close/>
                <a:moveTo>
                  <a:pt x="970559" y="0"/>
                </a:moveTo>
                <a:lnTo>
                  <a:pt x="1119343" y="0"/>
                </a:lnTo>
                <a:lnTo>
                  <a:pt x="1040620" y="86135"/>
                </a:lnTo>
                <a:lnTo>
                  <a:pt x="891836" y="86135"/>
                </a:lnTo>
                <a:close/>
                <a:moveTo>
                  <a:pt x="747600" y="0"/>
                </a:moveTo>
                <a:lnTo>
                  <a:pt x="896384" y="0"/>
                </a:lnTo>
                <a:lnTo>
                  <a:pt x="817661" y="86135"/>
                </a:lnTo>
                <a:lnTo>
                  <a:pt x="668877" y="86135"/>
                </a:lnTo>
                <a:close/>
                <a:moveTo>
                  <a:pt x="524641" y="0"/>
                </a:moveTo>
                <a:lnTo>
                  <a:pt x="673425" y="0"/>
                </a:lnTo>
                <a:lnTo>
                  <a:pt x="594702" y="86135"/>
                </a:lnTo>
                <a:lnTo>
                  <a:pt x="445918" y="86135"/>
                </a:lnTo>
                <a:close/>
                <a:moveTo>
                  <a:pt x="301682" y="0"/>
                </a:moveTo>
                <a:lnTo>
                  <a:pt x="450466" y="0"/>
                </a:lnTo>
                <a:lnTo>
                  <a:pt x="371743" y="86135"/>
                </a:lnTo>
                <a:lnTo>
                  <a:pt x="222959" y="86135"/>
                </a:lnTo>
                <a:close/>
                <a:moveTo>
                  <a:pt x="78723" y="0"/>
                </a:moveTo>
                <a:lnTo>
                  <a:pt x="227507" y="0"/>
                </a:lnTo>
                <a:lnTo>
                  <a:pt x="148784" y="86135"/>
                </a:lnTo>
                <a:lnTo>
                  <a:pt x="0" y="8613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39" name="任意多边形: 形状 38"/>
          <p:cNvSpPr/>
          <p:nvPr>
            <p:custDataLst>
              <p:tags r:id="rId10"/>
            </p:custDataLst>
          </p:nvPr>
        </p:nvSpPr>
        <p:spPr>
          <a:xfrm>
            <a:off x="1240639" y="3059232"/>
            <a:ext cx="9762233" cy="1639764"/>
          </a:xfrm>
          <a:custGeom>
            <a:avLst/>
            <a:gdLst>
              <a:gd name="connsiteX0" fmla="*/ 144286 w 11095639"/>
              <a:gd name="connsiteY0" fmla="*/ 0 h 1863737"/>
              <a:gd name="connsiteX1" fmla="*/ 4320046 w 11095639"/>
              <a:gd name="connsiteY1" fmla="*/ 0 h 1863737"/>
              <a:gd name="connsiteX2" fmla="*/ 6275084 w 11095639"/>
              <a:gd name="connsiteY2" fmla="*/ 0 h 1863737"/>
              <a:gd name="connsiteX3" fmla="*/ 10450844 w 11095639"/>
              <a:gd name="connsiteY3" fmla="*/ 0 h 1863737"/>
              <a:gd name="connsiteX4" fmla="*/ 10574211 w 11095639"/>
              <a:gd name="connsiteY4" fmla="*/ 123367 h 1863737"/>
              <a:gd name="connsiteX5" fmla="*/ 10817900 w 11095639"/>
              <a:gd name="connsiteY5" fmla="*/ 123367 h 1863737"/>
              <a:gd name="connsiteX6" fmla="*/ 11095639 w 11095639"/>
              <a:gd name="connsiteY6" fmla="*/ 401107 h 1863737"/>
              <a:gd name="connsiteX7" fmla="*/ 11095639 w 11095639"/>
              <a:gd name="connsiteY7" fmla="*/ 1017343 h 1863737"/>
              <a:gd name="connsiteX8" fmla="*/ 11095639 w 11095639"/>
              <a:gd name="connsiteY8" fmla="*/ 1157121 h 1863737"/>
              <a:gd name="connsiteX9" fmla="*/ 11095639 w 11095639"/>
              <a:gd name="connsiteY9" fmla="*/ 1773357 h 1863737"/>
              <a:gd name="connsiteX10" fmla="*/ 11005258 w 11095639"/>
              <a:gd name="connsiteY10" fmla="*/ 1863737 h 1863737"/>
              <a:gd name="connsiteX11" fmla="*/ 7164938 w 11095639"/>
              <a:gd name="connsiteY11" fmla="*/ 1863737 h 1863737"/>
              <a:gd name="connsiteX12" fmla="*/ 7113518 w 11095639"/>
              <a:gd name="connsiteY12" fmla="*/ 1812317 h 1863737"/>
              <a:gd name="connsiteX13" fmla="*/ 7113518 w 11095639"/>
              <a:gd name="connsiteY13" fmla="*/ 1796527 h 1863737"/>
              <a:gd name="connsiteX14" fmla="*/ 7097728 w 11095639"/>
              <a:gd name="connsiteY14" fmla="*/ 1796527 h 1863737"/>
              <a:gd name="connsiteX15" fmla="*/ 7095800 w 11095639"/>
              <a:gd name="connsiteY15" fmla="*/ 1794599 h 1863737"/>
              <a:gd name="connsiteX16" fmla="*/ 6898637 w 11095639"/>
              <a:gd name="connsiteY16" fmla="*/ 1794599 h 1863737"/>
              <a:gd name="connsiteX17" fmla="*/ 6896709 w 11095639"/>
              <a:gd name="connsiteY17" fmla="*/ 1796527 h 1863737"/>
              <a:gd name="connsiteX18" fmla="*/ 2921968 w 11095639"/>
              <a:gd name="connsiteY18" fmla="*/ 1796527 h 1863737"/>
              <a:gd name="connsiteX19" fmla="*/ 2920040 w 11095639"/>
              <a:gd name="connsiteY19" fmla="*/ 1794599 h 1863737"/>
              <a:gd name="connsiteX20" fmla="*/ 443392 w 11095639"/>
              <a:gd name="connsiteY20" fmla="*/ 1794599 h 1863737"/>
              <a:gd name="connsiteX21" fmla="*/ 0 w 11095639"/>
              <a:gd name="connsiteY21" fmla="*/ 1351208 h 1863737"/>
              <a:gd name="connsiteX22" fmla="*/ 0 w 11095639"/>
              <a:gd name="connsiteY22" fmla="*/ 144286 h 186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095639" h="1863737">
                <a:moveTo>
                  <a:pt x="144286" y="0"/>
                </a:moveTo>
                <a:lnTo>
                  <a:pt x="4320046" y="0"/>
                </a:lnTo>
                <a:lnTo>
                  <a:pt x="6275084" y="0"/>
                </a:lnTo>
                <a:lnTo>
                  <a:pt x="10450844" y="0"/>
                </a:lnTo>
                <a:lnTo>
                  <a:pt x="10574211" y="123367"/>
                </a:lnTo>
                <a:lnTo>
                  <a:pt x="10817900" y="123367"/>
                </a:lnTo>
                <a:lnTo>
                  <a:pt x="11095639" y="401107"/>
                </a:lnTo>
                <a:lnTo>
                  <a:pt x="11095639" y="1017343"/>
                </a:lnTo>
                <a:lnTo>
                  <a:pt x="11095639" y="1157121"/>
                </a:lnTo>
                <a:lnTo>
                  <a:pt x="11095639" y="1773357"/>
                </a:lnTo>
                <a:lnTo>
                  <a:pt x="11005258" y="1863737"/>
                </a:lnTo>
                <a:lnTo>
                  <a:pt x="7164938" y="1863737"/>
                </a:lnTo>
                <a:lnTo>
                  <a:pt x="7113518" y="1812317"/>
                </a:lnTo>
                <a:lnTo>
                  <a:pt x="7113518" y="1796527"/>
                </a:lnTo>
                <a:lnTo>
                  <a:pt x="7097728" y="1796527"/>
                </a:lnTo>
                <a:lnTo>
                  <a:pt x="7095800" y="1794599"/>
                </a:lnTo>
                <a:lnTo>
                  <a:pt x="6898637" y="1794599"/>
                </a:lnTo>
                <a:lnTo>
                  <a:pt x="6896709" y="1796527"/>
                </a:lnTo>
                <a:lnTo>
                  <a:pt x="2921968" y="1796527"/>
                </a:lnTo>
                <a:lnTo>
                  <a:pt x="2920040" y="1794599"/>
                </a:lnTo>
                <a:lnTo>
                  <a:pt x="443392" y="1794599"/>
                </a:lnTo>
                <a:lnTo>
                  <a:pt x="0" y="1351208"/>
                </a:lnTo>
                <a:lnTo>
                  <a:pt x="0" y="144286"/>
                </a:lnTo>
                <a:close/>
              </a:path>
            </a:pathLst>
          </a:custGeom>
          <a:solidFill>
            <a:srgbClr val="000203"/>
          </a:solidFill>
          <a:ln>
            <a:solidFill>
              <a:schemeClr val="accent1"/>
            </a:solidFill>
            <a:prstDash val="solid"/>
          </a:ln>
          <a:effectLst>
            <a:innerShdw blurRad="508000">
              <a:schemeClr val="accent1">
                <a:alpha val="6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MiSans Light" panose="00000400000000000000" pitchFamily="2" charset="-122"/>
            </a:endParaRPr>
          </a:p>
        </p:txBody>
      </p:sp>
      <p:sp>
        <p:nvSpPr>
          <p:cNvPr id="58" name="任意多边形: 形状 57"/>
          <p:cNvSpPr/>
          <p:nvPr>
            <p:custDataLst>
              <p:tags r:id="rId11"/>
            </p:custDataLst>
          </p:nvPr>
        </p:nvSpPr>
        <p:spPr>
          <a:xfrm rot="18872075">
            <a:off x="10908665" y="3107690"/>
            <a:ext cx="17145" cy="291465"/>
          </a:xfrm>
          <a:custGeom>
            <a:avLst/>
            <a:gdLst>
              <a:gd name="connsiteX0" fmla="*/ 0 w 25200"/>
              <a:gd name="connsiteY0" fmla="*/ 0 h 420898"/>
              <a:gd name="connsiteX1" fmla="*/ 25200 w 25200"/>
              <a:gd name="connsiteY1" fmla="*/ 25614 h 420898"/>
              <a:gd name="connsiteX2" fmla="*/ 25200 w 25200"/>
              <a:gd name="connsiteY2" fmla="*/ 396103 h 420898"/>
              <a:gd name="connsiteX3" fmla="*/ 0 w 25200"/>
              <a:gd name="connsiteY3" fmla="*/ 420898 h 420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420898">
                <a:moveTo>
                  <a:pt x="0" y="0"/>
                </a:moveTo>
                <a:lnTo>
                  <a:pt x="25200" y="25614"/>
                </a:lnTo>
                <a:lnTo>
                  <a:pt x="25200" y="396103"/>
                </a:lnTo>
                <a:lnTo>
                  <a:pt x="0" y="4208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9" name="任意多边形: 形状 58"/>
          <p:cNvSpPr/>
          <p:nvPr>
            <p:custDataLst>
              <p:tags r:id="rId12"/>
            </p:custDataLst>
          </p:nvPr>
        </p:nvSpPr>
        <p:spPr>
          <a:xfrm rot="18872075">
            <a:off x="10945495" y="3123565"/>
            <a:ext cx="17145" cy="187325"/>
          </a:xfrm>
          <a:custGeom>
            <a:avLst/>
            <a:gdLst>
              <a:gd name="connsiteX0" fmla="*/ 0 w 25200"/>
              <a:gd name="connsiteY0" fmla="*/ 0 h 270374"/>
              <a:gd name="connsiteX1" fmla="*/ 25200 w 25200"/>
              <a:gd name="connsiteY1" fmla="*/ 25613 h 270374"/>
              <a:gd name="connsiteX2" fmla="*/ 25200 w 25200"/>
              <a:gd name="connsiteY2" fmla="*/ 245580 h 270374"/>
              <a:gd name="connsiteX3" fmla="*/ 0 w 25200"/>
              <a:gd name="connsiteY3" fmla="*/ 270374 h 270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270374">
                <a:moveTo>
                  <a:pt x="0" y="0"/>
                </a:moveTo>
                <a:lnTo>
                  <a:pt x="25200" y="25613"/>
                </a:lnTo>
                <a:lnTo>
                  <a:pt x="25200" y="245580"/>
                </a:lnTo>
                <a:lnTo>
                  <a:pt x="0" y="2703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3" name="任意多边形: 形状 62"/>
          <p:cNvSpPr/>
          <p:nvPr>
            <p:custDataLst>
              <p:tags r:id="rId13"/>
            </p:custDataLst>
          </p:nvPr>
        </p:nvSpPr>
        <p:spPr>
          <a:xfrm rot="18872075">
            <a:off x="1325245" y="4387215"/>
            <a:ext cx="25400" cy="322580"/>
          </a:xfrm>
          <a:custGeom>
            <a:avLst/>
            <a:gdLst>
              <a:gd name="connsiteX0" fmla="*/ 39600 w 39600"/>
              <a:gd name="connsiteY0" fmla="*/ 0 h 503737"/>
              <a:gd name="connsiteX1" fmla="*/ 39600 w 39600"/>
              <a:gd name="connsiteY1" fmla="*/ 503737 h 503737"/>
              <a:gd name="connsiteX2" fmla="*/ 0 w 39600"/>
              <a:gd name="connsiteY2" fmla="*/ 463488 h 503737"/>
              <a:gd name="connsiteX3" fmla="*/ 0 w 39600"/>
              <a:gd name="connsiteY3" fmla="*/ 38962 h 50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" h="503737">
                <a:moveTo>
                  <a:pt x="39600" y="0"/>
                </a:moveTo>
                <a:lnTo>
                  <a:pt x="39600" y="503737"/>
                </a:lnTo>
                <a:lnTo>
                  <a:pt x="0" y="463488"/>
                </a:lnTo>
                <a:lnTo>
                  <a:pt x="0" y="389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4" name="任意多边形: 形状 63"/>
          <p:cNvSpPr/>
          <p:nvPr>
            <p:custDataLst>
              <p:tags r:id="rId14"/>
            </p:custDataLst>
          </p:nvPr>
        </p:nvSpPr>
        <p:spPr>
          <a:xfrm rot="18872075">
            <a:off x="1374775" y="4264025"/>
            <a:ext cx="25400" cy="467995"/>
          </a:xfrm>
          <a:custGeom>
            <a:avLst/>
            <a:gdLst>
              <a:gd name="connsiteX0" fmla="*/ 39600 w 39600"/>
              <a:gd name="connsiteY0" fmla="*/ 0 h 731114"/>
              <a:gd name="connsiteX1" fmla="*/ 39600 w 39600"/>
              <a:gd name="connsiteY1" fmla="*/ 731114 h 731114"/>
              <a:gd name="connsiteX2" fmla="*/ 0 w 39600"/>
              <a:gd name="connsiteY2" fmla="*/ 690866 h 731114"/>
              <a:gd name="connsiteX3" fmla="*/ 0 w 39600"/>
              <a:gd name="connsiteY3" fmla="*/ 38962 h 731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" h="731114">
                <a:moveTo>
                  <a:pt x="39600" y="0"/>
                </a:moveTo>
                <a:lnTo>
                  <a:pt x="39600" y="731114"/>
                </a:lnTo>
                <a:lnTo>
                  <a:pt x="0" y="690866"/>
                </a:lnTo>
                <a:lnTo>
                  <a:pt x="0" y="389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1366426" y="3272468"/>
            <a:ext cx="9459149" cy="1213292"/>
          </a:xfrm>
        </p:spPr>
        <p:txBody>
          <a:bodyPr wrap="square" anchor="ctr">
            <a:normAutofit/>
          </a:bodyPr>
          <a:lstStyle>
            <a:lvl1pPr algn="ctr">
              <a:defRPr sz="5400">
                <a:gradFill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6"/>
            </p:custDataLst>
          </p:nvPr>
        </p:nvSpPr>
        <p:spPr>
          <a:xfrm>
            <a:off x="1524000" y="4825348"/>
            <a:ext cx="9144000" cy="1042086"/>
          </a:xfrm>
        </p:spPr>
        <p:txBody>
          <a:bodyPr wrap="square">
            <a:normAutofit/>
          </a:bodyPr>
          <a:lstStyle>
            <a:lvl1pPr marL="0" indent="0" algn="ctr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单击此处编辑副标题</a:t>
            </a:r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7"/>
            </p:custDataLst>
          </p:nvPr>
        </p:nvSpPr>
        <p:spPr>
          <a:xfrm>
            <a:off x="3523050" y="1708880"/>
            <a:ext cx="5145900" cy="1224000"/>
          </a:xfrm>
        </p:spPr>
        <p:txBody>
          <a:bodyPr wrap="none" anchor="ctr">
            <a:normAutofit/>
          </a:bodyPr>
          <a:lstStyle>
            <a:lvl1pPr marL="0" indent="0" algn="ctr">
              <a:buNone/>
              <a:defRPr sz="54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节编号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2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3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4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‹Nr.›</a:t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2025/5/21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‹Nr.›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pic>
        <p:nvPicPr>
          <p:cNvPr id="3" name="图片 2" descr="黑暗中的蓝色星球&#10;&#10;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10" cstate="email"/>
          <a:srcRect b="-63"/>
          <a:stretch>
            <a:fillRect/>
          </a:stretch>
        </p:blipFill>
        <p:spPr>
          <a:xfrm>
            <a:off x="0" y="0"/>
            <a:ext cx="12192000" cy="6506845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pic>
        <p:nvPicPr>
          <p:cNvPr id="8" name="图片 7" descr="黑暗中的蓝色星球&#10;&#10;描述已自动生成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10" cstate="email">
            <a:alphaModFix amt="3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b="-63"/>
          <a:stretch>
            <a:fillRect/>
          </a:stretch>
        </p:blipFill>
        <p:spPr>
          <a:xfrm>
            <a:off x="0" y="0"/>
            <a:ext cx="12192000" cy="6506845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1398270" y="1960880"/>
            <a:ext cx="9395460" cy="2227580"/>
          </a:xfrm>
        </p:spPr>
        <p:txBody>
          <a:bodyPr wrap="square" anchor="b" anchorCtr="0">
            <a:normAutofit/>
          </a:bodyPr>
          <a:lstStyle>
            <a:lvl1pPr algn="ctr">
              <a:lnSpc>
                <a:spcPct val="100000"/>
              </a:lnSpc>
              <a:defRPr sz="6600">
                <a:gradFill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dirty="0"/>
              <a:t>单击此处编辑母版标题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‹Nr.›</a:t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7" hasCustomPrompt="1"/>
            <p:custDataLst>
              <p:tags r:id="rId8"/>
            </p:custDataLst>
          </p:nvPr>
        </p:nvSpPr>
        <p:spPr>
          <a:xfrm>
            <a:off x="5123498" y="4780280"/>
            <a:ext cx="1945005" cy="490855"/>
          </a:xfrm>
          <a:custGeom>
            <a:avLst/>
            <a:gdLst>
              <a:gd name="connsiteX0" fmla="*/ 67964 w 1757680"/>
              <a:gd name="connsiteY0" fmla="*/ 0 h 490855"/>
              <a:gd name="connsiteX1" fmla="*/ 1585449 w 1757680"/>
              <a:gd name="connsiteY1" fmla="*/ 0 h 490855"/>
              <a:gd name="connsiteX2" fmla="*/ 1757680 w 1757680"/>
              <a:gd name="connsiteY2" fmla="*/ 172231 h 490855"/>
              <a:gd name="connsiteX3" fmla="*/ 1757680 w 1757680"/>
              <a:gd name="connsiteY3" fmla="*/ 422891 h 490855"/>
              <a:gd name="connsiteX4" fmla="*/ 1689716 w 1757680"/>
              <a:gd name="connsiteY4" fmla="*/ 490855 h 490855"/>
              <a:gd name="connsiteX5" fmla="*/ 172231 w 1757680"/>
              <a:gd name="connsiteY5" fmla="*/ 490855 h 490855"/>
              <a:gd name="connsiteX6" fmla="*/ 0 w 1757680"/>
              <a:gd name="connsiteY6" fmla="*/ 318624 h 490855"/>
              <a:gd name="connsiteX7" fmla="*/ 0 w 1757680"/>
              <a:gd name="connsiteY7" fmla="*/ 67964 h 49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57680" h="490855">
                <a:moveTo>
                  <a:pt x="67964" y="0"/>
                </a:moveTo>
                <a:lnTo>
                  <a:pt x="1585449" y="0"/>
                </a:lnTo>
                <a:lnTo>
                  <a:pt x="1757680" y="172231"/>
                </a:lnTo>
                <a:lnTo>
                  <a:pt x="1757680" y="422891"/>
                </a:lnTo>
                <a:lnTo>
                  <a:pt x="1689716" y="490855"/>
                </a:lnTo>
                <a:lnTo>
                  <a:pt x="172231" y="490855"/>
                </a:lnTo>
                <a:lnTo>
                  <a:pt x="0" y="318624"/>
                </a:lnTo>
                <a:lnTo>
                  <a:pt x="0" y="67964"/>
                </a:lnTo>
                <a:close/>
              </a:path>
            </a:pathLst>
          </a:custGeom>
          <a:solidFill>
            <a:srgbClr val="000203"/>
          </a:solidFill>
          <a:ln w="12700">
            <a:solidFill>
              <a:schemeClr val="accent1"/>
            </a:solidFill>
          </a:ln>
          <a:effectLst>
            <a:innerShdw blurRad="165100">
              <a:schemeClr val="accent1">
                <a:lumMod val="60000"/>
                <a:lumOff val="40000"/>
                <a:alpha val="60000"/>
              </a:schemeClr>
            </a:innerShdw>
          </a:effectLst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2025/5/21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‹Nr.›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64.xml"/><Relationship Id="rId18" Type="http://schemas.openxmlformats.org/officeDocument/2006/relationships/tags" Target="../tags/tag69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tags" Target="../tags/tag68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67.xml"/><Relationship Id="rId20" Type="http://schemas.openxmlformats.org/officeDocument/2006/relationships/tags" Target="../tags/tag7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66.xml"/><Relationship Id="rId10" Type="http://schemas.openxmlformats.org/officeDocument/2006/relationships/slideLayout" Target="../slideLayouts/slideLayout21.xml"/><Relationship Id="rId19" Type="http://schemas.openxmlformats.org/officeDocument/2006/relationships/tags" Target="../tags/tag7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‹Nr.›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  <a:t>‹Nr.›</a:t>
            </a:fld>
            <a:endParaRPr lang="zh-CN" altLang="en-US"/>
          </a:p>
        </p:txBody>
      </p:sp>
      <p:pic>
        <p:nvPicPr>
          <p:cNvPr id="11" name="图片 10" descr="图片包含 游戏机, 动物, 星星&#10;&#10;AI 生成的内容可能不正确。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21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33747" y="0"/>
            <a:ext cx="4358252" cy="3073400"/>
          </a:xfrm>
          <a:prstGeom prst="rect">
            <a:avLst/>
          </a:prstGeom>
        </p:spPr>
      </p:pic>
      <p:pic>
        <p:nvPicPr>
          <p:cNvPr id="13" name="图片 12" descr="图片包含 游戏机, 动物, 星星&#10;&#10;AI 生成的内容可能不正确。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21">
            <a:alphaModFix amt="3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33748" y="0"/>
            <a:ext cx="4358252" cy="3073400"/>
          </a:xfrm>
          <a:prstGeom prst="rect">
            <a:avLst/>
          </a:prstGeom>
        </p:spPr>
      </p:pic>
      <p:sp>
        <p:nvSpPr>
          <p:cNvPr id="7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5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5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15570" y="-75370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85" y="2078355"/>
            <a:ext cx="3695700" cy="37528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74800" y="151765"/>
            <a:ext cx="9041765" cy="2011680"/>
          </a:xfrm>
        </p:spPr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sym typeface="+mn-ea"/>
              </a:rPr>
              <a:t>H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  <a:sym typeface="+mn-ea"/>
              </a:rPr>
              <a:t>ELLDIVERS II 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sym typeface="+mn-ea"/>
              </a:rPr>
              <a:t>Ausrüstungshelfer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"/>
          </p:nvPr>
        </p:nvSpPr>
        <p:spPr>
          <a:xfrm>
            <a:off x="4594225" y="5564505"/>
            <a:ext cx="3002915" cy="755650"/>
          </a:xfrm>
        </p:spPr>
        <p:txBody>
          <a:bodyPr>
            <a:normAutofit/>
          </a:bodyPr>
          <a:lstStyle/>
          <a:p>
            <a:r>
              <a:rPr lang="de-DE" noProof="0" dirty="0">
                <a:solidFill>
                  <a:schemeClr val="tx1"/>
                </a:solidFill>
                <a:sym typeface="+mn-ea"/>
              </a:rPr>
              <a:t>Ein Informatik-Projekt</a:t>
            </a:r>
          </a:p>
          <a:p>
            <a:r>
              <a:rPr lang="de-DE" noProof="0" dirty="0"/>
              <a:t>Adam  Wu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21920" y="-1936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pic>
        <p:nvPicPr>
          <p:cNvPr id="3" name="图片 2"/>
          <p:cNvPicPr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4649470" y="2800985"/>
            <a:ext cx="2892425" cy="3698240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1466215" y="3429000"/>
            <a:ext cx="9395460" cy="2227580"/>
          </a:xfrm>
        </p:spPr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Vielen Dank 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für Ihre Aufmerksamkeit.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15570" y="-199500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1652905" y="892810"/>
            <a:ext cx="5233035" cy="16383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0725" y="688975"/>
            <a:ext cx="7505065" cy="1081405"/>
          </a:xfrm>
        </p:spPr>
        <p:txBody>
          <a:bodyPr>
            <a:normAutofit/>
          </a:bodyPr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charset="0"/>
                <a:sym typeface="+mn-ea"/>
              </a:rPr>
              <a:t>Struktur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79780" y="2976245"/>
            <a:ext cx="11998960" cy="26568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1. W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sym typeface="+mn-ea"/>
              </a:rPr>
              <a:t>arum wurde dieses Programm entwickelt？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 </a:t>
            </a:r>
          </a:p>
          <a:p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2. W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sym typeface="+mn-ea"/>
              </a:rPr>
              <a:t>ie funktioniert es？</a:t>
            </a:r>
            <a:endParaRPr lang="de-DE" sz="3600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  <a:p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3. 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  <a:sym typeface="+mn-ea"/>
              </a:rPr>
              <a:t>Probleme, die während der Entwicklung auftreten.</a:t>
            </a:r>
            <a:endParaRPr lang="de-DE" sz="3600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  <a:p>
            <a:r>
              <a:rPr lang="de-DE" sz="360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4. Code erklären</a:t>
            </a:r>
          </a:p>
          <a:p>
            <a:r>
              <a:rPr lang="de-DE" sz="360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5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. Z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  <a:sym typeface="+mn-ea"/>
              </a:rPr>
              <a:t>ukünftige Upgrades.</a:t>
            </a:r>
            <a:endParaRPr lang="de-DE" sz="3600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  <a:p>
            <a:endParaRPr lang="de-DE" sz="3600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  <a:p>
            <a:endParaRPr lang="de-DE" sz="3600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</p:txBody>
      </p:sp>
      <p:pic>
        <p:nvPicPr>
          <p:cNvPr id="6" name="图片 5"/>
          <p:cNvPicPr/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-115570" y="-19262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95960" y="1301750"/>
            <a:ext cx="10798810" cy="4735195"/>
          </a:xfrm>
        </p:spPr>
        <p:txBody>
          <a:bodyPr/>
          <a:lstStyle/>
          <a:p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Viele unterschiedliche Feinde</a:t>
            </a:r>
          </a:p>
          <a:p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Verschiedene Waffen und Ausrüstungen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W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arum wurde dieses Programm entwickelt？</a:t>
            </a:r>
          </a:p>
        </p:txBody>
      </p:sp>
      <p:pic>
        <p:nvPicPr>
          <p:cNvPr id="4" name="图片 3" descr="robo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3250" y="1573530"/>
            <a:ext cx="2559050" cy="2622550"/>
          </a:xfrm>
          <a:prstGeom prst="rect">
            <a:avLst/>
          </a:prstGeom>
        </p:spPr>
      </p:pic>
      <p:pic>
        <p:nvPicPr>
          <p:cNvPr id="5" name="图片 4" descr="energ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2510" y="3086100"/>
            <a:ext cx="1428115" cy="2662555"/>
          </a:xfrm>
          <a:prstGeom prst="rect">
            <a:avLst/>
          </a:prstGeom>
        </p:spPr>
      </p:pic>
      <p:pic>
        <p:nvPicPr>
          <p:cNvPr id="6" name="图片 5" descr="zer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080" y="3221990"/>
            <a:ext cx="2654300" cy="2628900"/>
          </a:xfrm>
          <a:prstGeom prst="rect">
            <a:avLst/>
          </a:prstGeom>
        </p:spPr>
      </p:pic>
      <p:pic>
        <p:nvPicPr>
          <p:cNvPr id="7" name="图片 6" descr="stalwar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920" y="5233035"/>
            <a:ext cx="1485900" cy="1460500"/>
          </a:xfrm>
          <a:prstGeom prst="rect">
            <a:avLst/>
          </a:prstGeom>
        </p:spPr>
      </p:pic>
      <p:pic>
        <p:nvPicPr>
          <p:cNvPr id="8" name="图片 7" descr="recoiles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5820" y="5233035"/>
            <a:ext cx="1517650" cy="1466850"/>
          </a:xfrm>
          <a:prstGeom prst="rect">
            <a:avLst/>
          </a:prstGeom>
        </p:spPr>
      </p:pic>
      <p:pic>
        <p:nvPicPr>
          <p:cNvPr id="9" name="图片 8" descr="quasar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975" y="5300345"/>
            <a:ext cx="1492250" cy="1473200"/>
          </a:xfrm>
          <a:prstGeom prst="rect">
            <a:avLst/>
          </a:prstGeom>
        </p:spPr>
      </p:pic>
      <p:pic>
        <p:nvPicPr>
          <p:cNvPr id="17" name="图片 16"/>
          <p:cNvPicPr/>
          <p:nvPr/>
        </p:nvPicPr>
        <p:blipFill>
          <a:blip r:embed="rId8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pic>
        <p:nvPicPr>
          <p:cNvPr id="18" name="图片 17"/>
          <p:cNvPicPr/>
          <p:nvPr/>
        </p:nvPicPr>
        <p:blipFill>
          <a:blip r:embed="rId9"/>
          <a:stretch>
            <a:fillRect/>
          </a:stretch>
        </p:blipFill>
        <p:spPr>
          <a:xfrm>
            <a:off x="4758055" y="1354455"/>
            <a:ext cx="723265" cy="723265"/>
          </a:xfrm>
          <a:prstGeom prst="rect">
            <a:avLst/>
          </a:prstGeom>
        </p:spPr>
      </p:pic>
      <p:pic>
        <p:nvPicPr>
          <p:cNvPr id="19" name="图片 18"/>
          <p:cNvPicPr/>
          <p:nvPr/>
        </p:nvPicPr>
        <p:blipFill>
          <a:blip r:embed="rId10"/>
          <a:stretch>
            <a:fillRect/>
          </a:stretch>
        </p:blipFill>
        <p:spPr>
          <a:xfrm>
            <a:off x="4742180" y="1931035"/>
            <a:ext cx="739140" cy="739140"/>
          </a:xfrm>
          <a:prstGeom prst="rect">
            <a:avLst/>
          </a:prstGeom>
        </p:spPr>
      </p:pic>
      <p:pic>
        <p:nvPicPr>
          <p:cNvPr id="20" name="图片 19"/>
          <p:cNvPicPr/>
          <p:nvPr/>
        </p:nvPicPr>
        <p:blipFill>
          <a:blip r:embed="rId11"/>
          <a:stretch>
            <a:fillRect/>
          </a:stretch>
        </p:blipFill>
        <p:spPr>
          <a:xfrm>
            <a:off x="4742180" y="2472690"/>
            <a:ext cx="824865" cy="824865"/>
          </a:xfrm>
          <a:prstGeom prst="rect">
            <a:avLst/>
          </a:prstGeom>
        </p:spPr>
      </p:pic>
      <p:pic>
        <p:nvPicPr>
          <p:cNvPr id="21" name="图片 20"/>
          <p:cNvPicPr/>
          <p:nvPr/>
        </p:nvPicPr>
        <p:blipFill>
          <a:blip r:embed="rId12"/>
          <a:stretch>
            <a:fillRect/>
          </a:stretch>
        </p:blipFill>
        <p:spPr>
          <a:xfrm>
            <a:off x="4338320" y="3369310"/>
            <a:ext cx="571500" cy="571500"/>
          </a:xfrm>
          <a:prstGeom prst="rect">
            <a:avLst/>
          </a:prstGeom>
        </p:spPr>
      </p:pic>
      <p:pic>
        <p:nvPicPr>
          <p:cNvPr id="22" name="图片 21"/>
          <p:cNvPicPr/>
          <p:nvPr/>
        </p:nvPicPr>
        <p:blipFill>
          <a:blip r:embed="rId13"/>
          <a:stretch>
            <a:fillRect/>
          </a:stretch>
        </p:blipFill>
        <p:spPr>
          <a:xfrm>
            <a:off x="4909820" y="3369310"/>
            <a:ext cx="571500" cy="5715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46395" y="3399155"/>
            <a:ext cx="548005" cy="5416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W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ie funktioniert es？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pic>
        <p:nvPicPr>
          <p:cNvPr id="1075281019" name="Picture 1" descr="A screenshot of a video game with Paramount Pictures in the background&#10;&#10;AI-generated content may be incorrect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313" y="1555246"/>
            <a:ext cx="5753293" cy="3427641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DFAC235-8391-1A00-FA8B-767C1A3A22B0}"/>
              </a:ext>
            </a:extLst>
          </p:cNvPr>
          <p:cNvSpPr txBox="1"/>
          <p:nvPr/>
        </p:nvSpPr>
        <p:spPr>
          <a:xfrm>
            <a:off x="3905107" y="5252644"/>
            <a:ext cx="4083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Titel-Bildschirm</a:t>
            </a:r>
          </a:p>
          <a:p>
            <a:pPr algn="ctr"/>
            <a:endParaRPr lang="de-DE" sz="2400" noProof="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6E85A-62D6-7823-ADE3-B124E5FAB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B4720EC6-6D7B-9BA3-8829-D89A721CFE42}"/>
              </a:ext>
            </a:extLst>
          </p:cNvPr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BFF5D0A-2A7C-81E0-7444-EE38F2735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W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ie funktioniert es？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2CA040-1F18-4686-51DC-0FDF78A09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pic>
        <p:nvPicPr>
          <p:cNvPr id="1464254287" name="Picture 3">
            <a:extLst>
              <a:ext uri="{FF2B5EF4-FFF2-40B4-BE49-F238E27FC236}">
                <a16:creationId xmlns:a16="http://schemas.microsoft.com/office/drawing/2014/main" id="{D6E70473-4A47-F7F8-1BAE-087AD4A21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" r="187"/>
          <a:stretch>
            <a:fillRect/>
          </a:stretch>
        </p:blipFill>
        <p:spPr>
          <a:xfrm>
            <a:off x="3936259" y="1437005"/>
            <a:ext cx="4452832" cy="4019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9DAE5D0-BBFD-D2B1-47E0-1A859CDBA836}"/>
              </a:ext>
            </a:extLst>
          </p:cNvPr>
          <p:cNvPicPr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C550FE7-A36F-C741-6C42-2D08C9B3409B}"/>
              </a:ext>
            </a:extLst>
          </p:cNvPr>
          <p:cNvSpPr txBox="1"/>
          <p:nvPr/>
        </p:nvSpPr>
        <p:spPr>
          <a:xfrm>
            <a:off x="4426690" y="5591495"/>
            <a:ext cx="3471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Hauptschnittstelle</a:t>
            </a:r>
            <a:endParaRPr lang="de-DE" sz="2400" noProof="0" dirty="0"/>
          </a:p>
        </p:txBody>
      </p:sp>
    </p:spTree>
    <p:extLst>
      <p:ext uri="{BB962C8B-B14F-4D97-AF65-F5344CB8AC3E}">
        <p14:creationId xmlns:p14="http://schemas.microsoft.com/office/powerpoint/2010/main" val="4217783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DC775-E077-9520-8038-6EA9B03A1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2A22795-E26A-4AF2-B385-FC9A8E30529A}"/>
              </a:ext>
            </a:extLst>
          </p:cNvPr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D94A697-90BF-2AA9-B548-AC95E4E6A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W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ie funktioniert es？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3D19BE-F033-F7FA-A98E-B533EFA33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pic>
        <p:nvPicPr>
          <p:cNvPr id="1177098064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454BB8F-A4E5-3ACD-4162-F9E5382AB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440" y="1465887"/>
            <a:ext cx="3760470" cy="33477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CE07408-AA5C-0941-57A8-8B75ABA8BF4D}"/>
              </a:ext>
            </a:extLst>
          </p:cNvPr>
          <p:cNvPicPr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64C3087-0E67-D50F-C5B3-8AD0044282E2}"/>
              </a:ext>
            </a:extLst>
          </p:cNvPr>
          <p:cNvSpPr txBox="1"/>
          <p:nvPr/>
        </p:nvSpPr>
        <p:spPr>
          <a:xfrm>
            <a:off x="4062305" y="5270533"/>
            <a:ext cx="4200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Ergebnis-Bildschirm</a:t>
            </a:r>
            <a:endParaRPr lang="de-DE" sz="2400" noProof="0" dirty="0"/>
          </a:p>
        </p:txBody>
      </p:sp>
    </p:spTree>
    <p:extLst>
      <p:ext uri="{BB962C8B-B14F-4D97-AF65-F5344CB8AC3E}">
        <p14:creationId xmlns:p14="http://schemas.microsoft.com/office/powerpoint/2010/main" val="2244272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Probleme, die während der Entwicklung auftreten.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Chaotische Softwareversion</a:t>
            </a: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830" y="1171575"/>
            <a:ext cx="4156075" cy="25165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095" y="1301750"/>
            <a:ext cx="4187825" cy="26060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455" y="1528445"/>
            <a:ext cx="4360545" cy="27108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790" y="1770380"/>
            <a:ext cx="4685665" cy="29013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5830" y="2541905"/>
            <a:ext cx="5695950" cy="35375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4110" y="2162810"/>
            <a:ext cx="2741930" cy="3916680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8"/>
          <a:stretch>
            <a:fillRect/>
          </a:stretch>
        </p:blipFill>
        <p:spPr>
          <a:xfrm>
            <a:off x="697230" y="3429000"/>
            <a:ext cx="3619500" cy="2845435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9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6D71F-C033-FB58-D90F-749E9577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Code erklären</a:t>
            </a:r>
          </a:p>
        </p:txBody>
      </p:sp>
    </p:spTree>
    <p:extLst>
      <p:ext uri="{BB962C8B-B14F-4D97-AF65-F5344CB8AC3E}">
        <p14:creationId xmlns:p14="http://schemas.microsoft.com/office/powerpoint/2010/main" val="569075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115570" y="-20002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</a:rPr>
              <a:t>Zukünftige Upgrades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Wir werden mehr </a:t>
            </a:r>
            <a:r>
              <a:rPr lang="de-DE" noProof="0" dirty="0" err="1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Feindetypen</a:t>
            </a:r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und Waffensorten hinzufügen.</a:t>
            </a:r>
          </a:p>
          <a:p>
            <a:endParaRPr lang="de-DE" noProof="0" dirty="0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</a:endParaRPr>
          </a:p>
          <a:p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</a:rPr>
              <a:t>Wir werden weitere Stufen eröffnen.</a:t>
            </a:r>
          </a:p>
          <a:p>
            <a:endParaRPr lang="de-DE" noProof="0" dirty="0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</a:endParaRPr>
          </a:p>
          <a:p>
            <a:endParaRPr lang="de-DE" noProof="0" dirty="0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  <a:latin typeface="Calibri" panose="020F0502020204030204" charset="0"/>
            </a:endParaRPr>
          </a:p>
          <a:p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</a:rPr>
              <a:t>Wir werden die Waffenkombination basierend auf den Nutzungserfahrungen der Benutzer ändern. </a:t>
            </a:r>
          </a:p>
          <a:p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Obwohl sie im Allgemeinen nicht lebendig zurückkehren </a:t>
            </a:r>
            <a:r>
              <a:rPr lang="de-DE" noProof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können.</a:t>
            </a:r>
            <a:endParaRPr lang="de-DE" noProof="0" dirty="0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 flipH="1">
            <a:off x="6993255" y="1186180"/>
            <a:ext cx="5947410" cy="3378945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5831840" y="-27940"/>
            <a:ext cx="2656840" cy="1496060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9979025" y="5148580"/>
            <a:ext cx="1303655" cy="1482725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5"/>
          <a:stretch>
            <a:fillRect/>
          </a:stretch>
        </p:blipFill>
        <p:spPr>
          <a:xfrm>
            <a:off x="918845" y="2844800"/>
            <a:ext cx="1109980" cy="1635125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6"/>
          <a:stretch>
            <a:fillRect/>
          </a:stretch>
        </p:blipFill>
        <p:spPr>
          <a:xfrm flipH="1">
            <a:off x="4504055" y="1736090"/>
            <a:ext cx="2489200" cy="1002030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7"/>
          <a:stretch>
            <a:fillRect/>
          </a:stretch>
        </p:blipFill>
        <p:spPr>
          <a:xfrm flipH="1">
            <a:off x="3098800" y="2889250"/>
            <a:ext cx="1401445" cy="1590675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8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13&quot;:[4364915,4364912,4364884],&quot;65&quot;:[20238666]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3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4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4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4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4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4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4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5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4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7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8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16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16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TEXT_LAYER_COUNT" val="1"/>
  <p:tag name="KSO_WM_UNIT_VALUE" val="16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TEXT_LAYER_COUNT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40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4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4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7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8666"/>
  <p:tag name="RESOURCE_RECORD_KEY" val="{&quot;13&quot;:[4364884],&quot;65&quot;:[20238666]}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8666"/>
  <p:tag name="RESOURCE_RECORD_KEY" val="{&quot;13&quot;:[4364884],&quot;65&quot;:[20238666]}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8666"/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SLIDE_INDEX" val="8"/>
  <p:tag name="KSO_WM_SLIDE_ID" val="custom20238666_8"/>
  <p:tag name="KSO_WM_TEMPLATE_MASTER_TYPE" val="0"/>
  <p:tag name="KSO_WM_SLIDE_LAYOUT" val="a_f"/>
  <p:tag name="KSO_WM_SLIDE_LAYOUT_CNT" val="1_1"/>
  <p:tag name="KSO_WM_SLIDE_SIZE" val="850*457"/>
  <p:tag name="KSO_WM_SLIDE_POSITION" val="54*28"/>
  <p:tag name="RESOURCE_RECORD_KEY" val="{&quot;13&quot;:[4364884],&quot;65&quot;:[20238666]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2023866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350"/>
  <p:tag name="KSO_WM_TEMPLATE_CATEGORY" val="custom"/>
  <p:tag name="KSO_WM_TEMPLATE_INDEX" val="2023866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8666"/>
  <p:tag name="KSO_WM_TEMPLATE_CATEGORY" val="custom"/>
  <p:tag name="KSO_WM_TEMPLATE_MASTER_TYPE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9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3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3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3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3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3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3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3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3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3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科技风璀璨蓝星通用模板">
  <a:themeElements>
    <a:clrScheme name="科技风蓝绿色通用">
      <a:dk1>
        <a:srgbClr val="000000"/>
      </a:dk1>
      <a:lt1>
        <a:srgbClr val="FFFFFF"/>
      </a:lt1>
      <a:dk2>
        <a:srgbClr val="003435"/>
      </a:dk2>
      <a:lt2>
        <a:srgbClr val="F4FFFF"/>
      </a:lt2>
      <a:accent1>
        <a:srgbClr val="03DBD9"/>
      </a:accent1>
      <a:accent2>
        <a:srgbClr val="00B0F0"/>
      </a:accent2>
      <a:accent3>
        <a:srgbClr val="7FBD5D"/>
      </a:accent3>
      <a:accent4>
        <a:srgbClr val="FFC000"/>
      </a:accent4>
      <a:accent5>
        <a:srgbClr val="FA7F79"/>
      </a:accent5>
      <a:accent6>
        <a:srgbClr val="9B67D1"/>
      </a:accent6>
      <a:hlink>
        <a:srgbClr val="4472C4"/>
      </a:hlink>
      <a:folHlink>
        <a:srgbClr val="BFBFBF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</Words>
  <Application>Microsoft Office PowerPoint</Application>
  <PresentationFormat>Breitbild</PresentationFormat>
  <Paragraphs>37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10</vt:i4>
      </vt:variant>
    </vt:vector>
  </HeadingPairs>
  <TitlesOfParts>
    <vt:vector size="16" baseType="lpstr">
      <vt:lpstr>MiSans Light</vt:lpstr>
      <vt:lpstr>Arial</vt:lpstr>
      <vt:lpstr>Calibri</vt:lpstr>
      <vt:lpstr>Wingdings</vt:lpstr>
      <vt:lpstr>WPS</vt:lpstr>
      <vt:lpstr>科技风璀璨蓝星通用模板</vt:lpstr>
      <vt:lpstr>HELLDIVERS II Ausrüstungshelfer</vt:lpstr>
      <vt:lpstr>Struktur</vt:lpstr>
      <vt:lpstr>Warum wurde dieses Programm entwickelt？</vt:lpstr>
      <vt:lpstr>Wie funktioniert es？</vt:lpstr>
      <vt:lpstr>Wie funktioniert es？</vt:lpstr>
      <vt:lpstr>Wie funktioniert es？</vt:lpstr>
      <vt:lpstr>Probleme, die während der Entwicklung auftreten.</vt:lpstr>
      <vt:lpstr>Code erklären</vt:lpstr>
      <vt:lpstr>Zukünftige Upgrades</vt:lpstr>
      <vt:lpstr>Vielen Dank für Ihre Aufmerksamkeit.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Adam Yeung</cp:lastModifiedBy>
  <cp:revision>187</cp:revision>
  <dcterms:created xsi:type="dcterms:W3CDTF">2019-06-19T02:08:00Z</dcterms:created>
  <dcterms:modified xsi:type="dcterms:W3CDTF">2025-05-21T08:16:15Z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2052-12.1.0.21170</vt:lpwstr>
  </property>
  <property fmtid="{D5CDD505-2E9C-101B-9397-08002B2CF9AE}" pid="3" name="ICV">
    <vt:lpwstr>0DDC9720C1B54D5AB501BF5A448A99C3_13</vt:lpwstr>
  </property>
</Properties>
</file>